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1pPr>
    <a:lvl2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2pPr>
    <a:lvl3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3pPr>
    <a:lvl4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4pPr>
    <a:lvl5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5pPr>
    <a:lvl6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6pPr>
    <a:lvl7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7pPr>
    <a:lvl8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8pPr>
    <a:lvl9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ff">
        <a:font>
          <a:latin typeface="Avenir Next Demi Bold"/>
          <a:ea typeface="Avenir Next Demi Bold"/>
          <a:cs typeface="Avenir Next Demi Bold"/>
        </a:font>
        <a:srgbClr val="2A2927"/>
      </a:tcTxStyle>
      <a:tcStyle>
        <a:tcBdr>
          <a:left>
            <a:ln w="12700" cap="flat">
              <a:solidFill>
                <a:srgbClr val="514F48">
                  <a:alpha val="80000"/>
                </a:srgbClr>
              </a:solidFill>
              <a:custDash>
                <a:ds d="200000" sp="200000"/>
              </a:custDash>
              <a:miter lim="400000"/>
            </a:ln>
          </a:left>
          <a:right>
            <a:ln w="12700" cap="flat">
              <a:solidFill>
                <a:srgbClr val="514F48">
                  <a:alpha val="80000"/>
                </a:srgbClr>
              </a:solidFill>
              <a:custDash>
                <a:ds d="200000" sp="200000"/>
              </a:custDash>
              <a:miter lim="400000"/>
            </a:ln>
          </a:right>
          <a:top>
            <a:ln w="12700" cap="flat">
              <a:solidFill>
                <a:srgbClr val="514F48">
                  <a:alpha val="80000"/>
                </a:srgbClr>
              </a:solidFill>
              <a:custDash>
                <a:ds d="200000" sp="200000"/>
              </a:custDash>
              <a:miter lim="400000"/>
            </a:ln>
          </a:top>
          <a:bottom>
            <a:ln w="12700" cap="flat">
              <a:solidFill>
                <a:srgbClr val="514F48">
                  <a:alpha val="80000"/>
                </a:srgbClr>
              </a:solidFill>
              <a:custDash>
                <a:ds d="200000" sp="200000"/>
              </a:custDash>
              <a:miter lim="400000"/>
            </a:ln>
          </a:bottom>
          <a:insideH>
            <a:ln w="12700" cap="flat">
              <a:solidFill>
                <a:srgbClr val="514F48">
                  <a:alpha val="80000"/>
                </a:srgbClr>
              </a:solidFill>
              <a:custDash>
                <a:ds d="200000" sp="200000"/>
              </a:custDash>
              <a:miter lim="400000"/>
            </a:ln>
          </a:insideH>
          <a:insideV>
            <a:ln w="12700" cap="flat">
              <a:solidFill>
                <a:srgbClr val="514F48">
                  <a:alpha val="80000"/>
                </a:srgbClr>
              </a:solidFill>
              <a:custDash>
                <a:ds d="200000" sp="200000"/>
              </a:custDash>
              <a:miter lim="400000"/>
            </a:ln>
          </a:insideV>
        </a:tcBdr>
        <a:fill>
          <a:noFill/>
        </a:fill>
      </a:tcStyle>
    </a:wholeTbl>
    <a:band2H>
      <a:tcTxStyle b="def" i="def"/>
      <a:tcStyle>
        <a:tcBdr/>
        <a:fill>
          <a:solidFill>
            <a:srgbClr val="D2D1C3">
              <a:alpha val="25000"/>
            </a:srgbClr>
          </a:solidFill>
        </a:fill>
      </a:tcStyle>
    </a:band2H>
    <a:firstCol>
      <a:tcTxStyle b="on" i="off">
        <a:font>
          <a:latin typeface="Avenir Next Demi Bold"/>
          <a:ea typeface="Avenir Next Demi Bold"/>
          <a:cs typeface="Avenir Next Demi Bold"/>
        </a:font>
        <a:srgbClr val="FFFFFF"/>
      </a:tcTxStyle>
      <a:tcStyle>
        <a:tcBdr>
          <a:left>
            <a:ln w="12700" cap="flat">
              <a:solidFill>
                <a:srgbClr val="514F48">
                  <a:alpha val="80000"/>
                </a:srgbClr>
              </a:solidFill>
              <a:prstDash val="solid"/>
              <a:miter lim="400000"/>
            </a:ln>
          </a:left>
          <a:right>
            <a:ln w="12700" cap="flat">
              <a:solidFill>
                <a:srgbClr val="514F48">
                  <a:alpha val="80000"/>
                </a:srgbClr>
              </a:solidFill>
              <a:prstDash val="solid"/>
              <a:miter lim="400000"/>
            </a:ln>
          </a:right>
          <a:top>
            <a:ln w="12700" cap="flat">
              <a:solidFill>
                <a:srgbClr val="514F48">
                  <a:alpha val="80000"/>
                </a:srgbClr>
              </a:solidFill>
              <a:prstDash val="solid"/>
              <a:miter lim="400000"/>
            </a:ln>
          </a:top>
          <a:bottom>
            <a:ln w="12700" cap="flat">
              <a:solidFill>
                <a:srgbClr val="514F48">
                  <a:alpha val="80000"/>
                </a:srgbClr>
              </a:solidFill>
              <a:prstDash val="solid"/>
              <a:miter lim="400000"/>
            </a:ln>
          </a:bottom>
          <a:insideH>
            <a:ln w="12700" cap="flat">
              <a:solidFill>
                <a:srgbClr val="514F48">
                  <a:alpha val="80000"/>
                </a:srgbClr>
              </a:solidFill>
              <a:prstDash val="solid"/>
              <a:miter lim="400000"/>
            </a:ln>
          </a:insideH>
          <a:insideV>
            <a:ln w="12700" cap="flat">
              <a:solidFill>
                <a:srgbClr val="514F48">
                  <a:alpha val="80000"/>
                </a:srgbClr>
              </a:solidFill>
              <a:prstDash val="solid"/>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solidFill>
                <a:srgbClr val="514F48">
                  <a:alpha val="80000"/>
                </a:srgbClr>
              </a:solidFill>
              <a:prstDash val="solid"/>
              <a:miter lim="400000"/>
            </a:ln>
          </a:left>
          <a:right>
            <a:ln w="12700" cap="flat">
              <a:solidFill>
                <a:srgbClr val="514F48">
                  <a:alpha val="80000"/>
                </a:srgbClr>
              </a:solidFill>
              <a:prstDash val="solid"/>
              <a:miter lim="400000"/>
            </a:ln>
          </a:right>
          <a:top>
            <a:ln w="25400" cap="flat">
              <a:solidFill>
                <a:srgbClr val="514F48">
                  <a:alpha val="80000"/>
                </a:srgbClr>
              </a:solidFill>
              <a:prstDash val="solid"/>
              <a:miter lim="400000"/>
            </a:ln>
          </a:top>
          <a:bottom>
            <a:ln w="12700" cap="flat">
              <a:solidFill>
                <a:srgbClr val="514F48">
                  <a:alpha val="80000"/>
                </a:srgbClr>
              </a:solidFill>
              <a:prstDash val="solid"/>
              <a:miter lim="400000"/>
            </a:ln>
          </a:bottom>
          <a:insideH>
            <a:ln w="12700" cap="flat">
              <a:solidFill>
                <a:srgbClr val="514F48">
                  <a:alpha val="80000"/>
                </a:srgbClr>
              </a:solidFill>
              <a:prstDash val="solid"/>
              <a:miter lim="400000"/>
            </a:ln>
          </a:insideH>
          <a:insideV>
            <a:ln w="12700" cap="flat">
              <a:solidFill>
                <a:srgbClr val="514F48">
                  <a:alpha val="80000"/>
                </a:srgbClr>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514F48">
                  <a:alpha val="80000"/>
                </a:srgbClr>
              </a:solidFill>
              <a:prstDash val="solid"/>
              <a:miter lim="400000"/>
            </a:ln>
          </a:left>
          <a:right>
            <a:ln w="12700" cap="flat">
              <a:solidFill>
                <a:srgbClr val="514F48">
                  <a:alpha val="80000"/>
                </a:srgbClr>
              </a:solidFill>
              <a:prstDash val="solid"/>
              <a:miter lim="400000"/>
            </a:ln>
          </a:right>
          <a:top>
            <a:ln w="12700" cap="flat">
              <a:solidFill>
                <a:srgbClr val="514F48">
                  <a:alpha val="80000"/>
                </a:srgbClr>
              </a:solidFill>
              <a:prstDash val="solid"/>
              <a:miter lim="400000"/>
            </a:ln>
          </a:top>
          <a:bottom>
            <a:ln w="25400" cap="flat">
              <a:solidFill>
                <a:srgbClr val="514F48">
                  <a:alpha val="80000"/>
                </a:srgbClr>
              </a:solidFill>
              <a:prstDash val="solid"/>
              <a:miter lim="400000"/>
            </a:ln>
          </a:bottom>
          <a:insideH>
            <a:ln w="12700" cap="flat">
              <a:solidFill>
                <a:srgbClr val="514F48">
                  <a:alpha val="80000"/>
                </a:srgbClr>
              </a:solidFill>
              <a:prstDash val="solid"/>
              <a:miter lim="400000"/>
            </a:ln>
          </a:insideH>
          <a:insideV>
            <a:ln w="12700" cap="flat">
              <a:solidFill>
                <a:srgbClr val="514F48">
                  <a:alpha val="80000"/>
                </a:srgbClr>
              </a:solidFill>
              <a:prstDash val="solid"/>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12700" cap="flat">
              <a:solidFill>
                <a:srgbClr val="737269">
                  <a:alpha val="80000"/>
                </a:srgbClr>
              </a:solidFill>
              <a:prstDash val="solid"/>
              <a:miter lim="400000"/>
            </a:ln>
          </a:top>
          <a:bottom>
            <a:ln w="127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wholeTbl>
    <a:band2H>
      <a:tcTxStyle b="def" i="def"/>
      <a:tcStyle>
        <a:tcBdr/>
        <a:fill>
          <a:blipFill rotWithShape="1">
            <a:blip r:embed="rId1"/>
            <a:srcRect l="0" t="0" r="0" b="0"/>
            <a:tile tx="0" ty="0" sx="100000" sy="100000" flip="none" algn="tl"/>
          </a:blipFill>
        </a:fill>
      </a:tcStyle>
    </a:band2H>
    <a:firstCol>
      <a:tcTxStyle b="on" i="off">
        <a:font>
          <a:latin typeface="Avenir Next Demi Bold"/>
          <a:ea typeface="Avenir Next Demi Bold"/>
          <a:cs typeface="Avenir Next Demi Bold"/>
        </a:font>
        <a:srgbClr val="2A2927"/>
      </a:tcTxStyle>
      <a:tcStyle>
        <a:tcBdr>
          <a:left>
            <a:ln w="25400" cap="flat">
              <a:solidFill>
                <a:srgbClr val="737269">
                  <a:alpha val="80000"/>
                </a:srgbClr>
              </a:solidFill>
              <a:prstDash val="solid"/>
              <a:miter lim="400000"/>
            </a:ln>
          </a:left>
          <a:right>
            <a:ln w="12700" cap="flat">
              <a:solidFill>
                <a:srgbClr val="737269">
                  <a:alpha val="80000"/>
                </a:srgbClr>
              </a:solidFill>
              <a:prstDash val="solid"/>
              <a:miter lim="400000"/>
            </a:ln>
          </a:right>
          <a:top>
            <a:ln w="12700" cap="flat">
              <a:solidFill>
                <a:srgbClr val="737269">
                  <a:alpha val="80000"/>
                </a:srgbClr>
              </a:solidFill>
              <a:prstDash val="solid"/>
              <a:miter lim="400000"/>
            </a:ln>
          </a:top>
          <a:bottom>
            <a:ln w="127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firstCol>
    <a:lastRow>
      <a:tcTxStyle b="on" i="off">
        <a:font>
          <a:latin typeface="Avenir Next Demi Bold"/>
          <a:ea typeface="Avenir Next Demi Bold"/>
          <a:cs typeface="Avenir Next Demi Bold"/>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25400" cap="flat">
              <a:solidFill>
                <a:srgbClr val="737269">
                  <a:alpha val="80000"/>
                </a:srgbClr>
              </a:solidFill>
              <a:prstDash val="solid"/>
              <a:miter lim="400000"/>
            </a:ln>
          </a:top>
          <a:bottom>
            <a:ln w="254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lastRow>
    <a:firstRow>
      <a:tcTxStyle b="on" i="off">
        <a:font>
          <a:latin typeface="Avenir Next Demi Bold"/>
          <a:ea typeface="Avenir Next Demi Bold"/>
          <a:cs typeface="Avenir Next Demi Bold"/>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25400" cap="flat">
              <a:solidFill>
                <a:srgbClr val="737269">
                  <a:alpha val="80000"/>
                </a:srgbClr>
              </a:solidFill>
              <a:prstDash val="solid"/>
              <a:miter lim="400000"/>
            </a:ln>
          </a:top>
          <a:bottom>
            <a:ln w="254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12700" cap="flat">
              <a:solidFill>
                <a:srgbClr val="737269">
                  <a:alpha val="80000"/>
                </a:srgbClr>
              </a:solidFill>
              <a:prstDash val="solid"/>
              <a:miter lim="400000"/>
            </a:ln>
          </a:top>
          <a:bottom>
            <a:ln w="127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wholeTbl>
    <a:band2H>
      <a:tcTxStyle b="def" i="def"/>
      <a:tcStyle>
        <a:tcBdr/>
        <a:fill>
          <a:solidFill>
            <a:srgbClr val="D2D1C3">
              <a:alpha val="25000"/>
            </a:srgbClr>
          </a:solidFill>
        </a:fill>
      </a:tcStyle>
    </a:band2H>
    <a:firstCol>
      <a:tcTxStyle b="off" i="off">
        <a:font>
          <a:latin typeface="Avenir Next Medium"/>
          <a:ea typeface="Avenir Next Medium"/>
          <a:cs typeface="Avenir Next Medium"/>
        </a:font>
        <a:srgbClr val="2A2927"/>
      </a:tcTxStyle>
      <a:tcStyle>
        <a:tcBdr>
          <a:left>
            <a:ln w="25400" cap="flat">
              <a:solidFill>
                <a:srgbClr val="737269">
                  <a:alpha val="80000"/>
                </a:srgbClr>
              </a:solidFill>
              <a:prstDash val="solid"/>
              <a:miter lim="400000"/>
            </a:ln>
          </a:left>
          <a:right>
            <a:ln w="25400" cap="flat">
              <a:solidFill>
                <a:srgbClr val="737269">
                  <a:alpha val="80000"/>
                </a:srgbClr>
              </a:solidFill>
              <a:prstDash val="solid"/>
              <a:miter lim="400000"/>
            </a:ln>
          </a:right>
          <a:top>
            <a:ln w="12700" cap="flat">
              <a:solidFill>
                <a:srgbClr val="737269">
                  <a:alpha val="80000"/>
                </a:srgbClr>
              </a:solidFill>
              <a:prstDash val="solid"/>
              <a:miter lim="400000"/>
            </a:ln>
          </a:top>
          <a:bottom>
            <a:ln w="127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firstCol>
    <a:lastRow>
      <a:tcTxStyle b="off" i="off">
        <a:font>
          <a:latin typeface="Avenir Next Medium"/>
          <a:ea typeface="Avenir Next Medium"/>
          <a:cs typeface="Avenir Next Medium"/>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25400" cap="flat">
              <a:solidFill>
                <a:srgbClr val="737269">
                  <a:alpha val="80000"/>
                </a:srgbClr>
              </a:solidFill>
              <a:prstDash val="solid"/>
              <a:miter lim="400000"/>
            </a:ln>
          </a:top>
          <a:bottom>
            <a:ln w="254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lastRow>
    <a:firstRow>
      <a:tcTxStyle b="off" i="off">
        <a:font>
          <a:latin typeface="Avenir Next Medium"/>
          <a:ea typeface="Avenir Next Medium"/>
          <a:cs typeface="Avenir Next Medium"/>
        </a:font>
        <a:srgbClr val="2A2927"/>
      </a:tcTxStyle>
      <a:tcStyle>
        <a:tcBdr>
          <a:left>
            <a:ln w="12700" cap="flat">
              <a:solidFill>
                <a:srgbClr val="737269">
                  <a:alpha val="80000"/>
                </a:srgbClr>
              </a:solidFill>
              <a:prstDash val="solid"/>
              <a:miter lim="400000"/>
            </a:ln>
          </a:left>
          <a:right>
            <a:ln w="12700" cap="flat">
              <a:solidFill>
                <a:srgbClr val="737269">
                  <a:alpha val="80000"/>
                </a:srgbClr>
              </a:solidFill>
              <a:prstDash val="solid"/>
              <a:miter lim="400000"/>
            </a:ln>
          </a:right>
          <a:top>
            <a:ln w="25400" cap="flat">
              <a:solidFill>
                <a:srgbClr val="737269">
                  <a:alpha val="80000"/>
                </a:srgbClr>
              </a:solidFill>
              <a:prstDash val="solid"/>
              <a:miter lim="400000"/>
            </a:ln>
          </a:top>
          <a:bottom>
            <a:ln w="25400" cap="flat">
              <a:solidFill>
                <a:srgbClr val="737269">
                  <a:alpha val="80000"/>
                </a:srgbClr>
              </a:solidFill>
              <a:prstDash val="solid"/>
              <a:miter lim="400000"/>
            </a:ln>
          </a:bottom>
          <a:insideH>
            <a:ln w="12700" cap="flat">
              <a:solidFill>
                <a:srgbClr val="737269">
                  <a:alpha val="80000"/>
                </a:srgbClr>
              </a:solidFill>
              <a:prstDash val="solid"/>
              <a:miter lim="400000"/>
            </a:ln>
          </a:insideH>
          <a:insideV>
            <a:ln w="12700" cap="flat">
              <a:solidFill>
                <a:srgbClr val="737269">
                  <a:alpha val="80000"/>
                </a:srgbClr>
              </a:solidFill>
              <a:prstDash val="solid"/>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2A2927"/>
      </a:tcTxStyle>
      <a:tcStyle>
        <a:tcBdr>
          <a:left>
            <a:ln w="12700" cap="flat">
              <a:noFill/>
              <a:miter lim="400000"/>
            </a:ln>
          </a:left>
          <a:right>
            <a:ln w="12700" cap="flat">
              <a:noFill/>
              <a:miter lim="400000"/>
            </a:ln>
          </a:right>
          <a:top>
            <a:ln w="12700" cap="flat">
              <a:solidFill>
                <a:srgbClr val="000000">
                  <a:alpha val="70000"/>
                </a:srgbClr>
              </a:solidFill>
              <a:prstDash val="solid"/>
              <a:miter lim="400000"/>
            </a:ln>
          </a:top>
          <a:bottom>
            <a:ln w="12700" cap="flat">
              <a:solidFill>
                <a:srgbClr val="000000">
                  <a:alpha val="70000"/>
                </a:srgbClr>
              </a:solidFill>
              <a:prstDash val="solid"/>
              <a:miter lim="400000"/>
            </a:ln>
          </a:bottom>
          <a:insideH>
            <a:ln w="12700" cap="flat">
              <a:solidFill>
                <a:srgbClr val="000000">
                  <a:alpha val="70000"/>
                </a:srgbClr>
              </a:solidFill>
              <a:prstDash val="solid"/>
              <a:miter lim="400000"/>
            </a:ln>
          </a:insideH>
          <a:insideV>
            <a:ln w="12700" cap="flat">
              <a:noFill/>
              <a:miter lim="400000"/>
            </a:ln>
          </a:insideV>
        </a:tcBdr>
        <a:fill>
          <a:noFill/>
        </a:fill>
      </a:tcStyle>
    </a:wholeTbl>
    <a:band2H>
      <a:tcTxStyle b="def" i="def"/>
      <a:tcStyle>
        <a:tcBdr/>
        <a:fill>
          <a:solidFill>
            <a:srgbClr val="D2D1C3">
              <a:alpha val="25000"/>
            </a:srgbClr>
          </a:solidFill>
        </a:fill>
      </a:tcStyle>
    </a:band2H>
    <a:firstCol>
      <a:tcTxStyle b="on" i="off">
        <a:font>
          <a:latin typeface="Avenir Next Demi Bold"/>
          <a:ea typeface="Avenir Next Demi Bold"/>
          <a:cs typeface="Avenir Next Demi Bold"/>
        </a:font>
        <a:srgbClr val="FFFFFF"/>
      </a:tcTxStyle>
      <a:tcStyle>
        <a:tcBdr>
          <a:left>
            <a:ln w="12700" cap="flat">
              <a:solidFill>
                <a:srgbClr val="000000">
                  <a:alpha val="70000"/>
                </a:srgbClr>
              </a:solidFill>
              <a:prstDash val="solid"/>
              <a:miter lim="400000"/>
            </a:ln>
          </a:left>
          <a:right>
            <a:ln w="25400" cap="flat">
              <a:solidFill>
                <a:srgbClr val="000000">
                  <a:alpha val="70000"/>
                </a:srgbClr>
              </a:solidFill>
              <a:prstDash val="solid"/>
              <a:miter lim="400000"/>
            </a:ln>
          </a:right>
          <a:top>
            <a:ln w="12700" cap="flat">
              <a:solidFill>
                <a:srgbClr val="000000">
                  <a:alpha val="70000"/>
                </a:srgbClr>
              </a:solidFill>
              <a:prstDash val="solid"/>
              <a:miter lim="400000"/>
            </a:ln>
          </a:top>
          <a:bottom>
            <a:ln w="12700" cap="flat">
              <a:solidFill>
                <a:srgbClr val="000000">
                  <a:alpha val="70000"/>
                </a:srgbClr>
              </a:solidFill>
              <a:prstDash val="solid"/>
              <a:miter lim="400000"/>
            </a:ln>
          </a:bottom>
          <a:insideH>
            <a:ln w="12700" cap="flat">
              <a:solidFill>
                <a:srgbClr val="000000">
                  <a:alpha val="70000"/>
                </a:srgbClr>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25400" cap="flat">
              <a:solidFill>
                <a:srgbClr val="000000">
                  <a:alpha val="70000"/>
                </a:srgbClr>
              </a:solidFill>
              <a:prstDash val="solid"/>
              <a:miter lim="400000"/>
            </a:ln>
          </a:top>
          <a:bottom>
            <a:ln w="12700" cap="flat">
              <a:solidFill>
                <a:srgbClr val="000000">
                  <a:alpha val="70000"/>
                </a:srgbClr>
              </a:solidFill>
              <a:prstDash val="solid"/>
              <a:miter lim="400000"/>
            </a:ln>
          </a:bottom>
          <a:insideH>
            <a:ln w="12700" cap="flat">
              <a:solidFill>
                <a:srgbClr val="000000">
                  <a:alpha val="70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alpha val="70000"/>
                </a:srgbClr>
              </a:solidFill>
              <a:prstDash val="solid"/>
              <a:miter lim="400000"/>
            </a:ln>
          </a:top>
          <a:bottom>
            <a:ln w="25400" cap="flat">
              <a:solidFill>
                <a:srgbClr val="000000">
                  <a:alpha val="70000"/>
                </a:srgbClr>
              </a:solidFill>
              <a:prstDash val="solid"/>
              <a:miter lim="400000"/>
            </a:ln>
          </a:bottom>
          <a:insideH>
            <a:ln w="12700" cap="flat">
              <a:solidFill>
                <a:srgbClr val="000000">
                  <a:alpha val="70000"/>
                </a:srgbClr>
              </a:solidFill>
              <a:prstDash val="solid"/>
              <a:miter lim="400000"/>
            </a:ln>
          </a:insideH>
          <a:insideV>
            <a:ln w="12700" cap="flat">
              <a:noFill/>
              <a:miter lim="400000"/>
            </a:ln>
          </a:insideV>
        </a:tcBdr>
        <a:fill>
          <a:noFill/>
        </a:fill>
      </a:tcStyle>
    </a:firstRow>
  </a:tblStyle>
  <a:tblStyle styleId="{33BA23B1-9221-436E-865A-0063620EA4FD}" styleName="">
    <a:tblBg/>
    <a:wholeTbl>
      <a:tcTxStyle b="on" i="off">
        <a:font>
          <a:latin typeface="Avenir Next Demi Bold"/>
          <a:ea typeface="Avenir Next Demi Bold"/>
          <a:cs typeface="Avenir Next Demi Bold"/>
        </a:font>
        <a:srgbClr val="FFFFFF"/>
      </a:tcTxStyle>
      <a:tcStyle>
        <a:tcBdr>
          <a:left>
            <a:ln w="12700" cap="flat">
              <a:solidFill>
                <a:srgbClr val="F8F8F6">
                  <a:alpha val="80000"/>
                </a:srgbClr>
              </a:solidFill>
              <a:custDash>
                <a:ds d="200000" sp="200000"/>
              </a:custDash>
              <a:miter lim="400000"/>
            </a:ln>
          </a:left>
          <a:right>
            <a:ln w="12700" cap="flat">
              <a:solidFill>
                <a:srgbClr val="F8F8F6">
                  <a:alpha val="80000"/>
                </a:srgbClr>
              </a:solidFill>
              <a:custDash>
                <a:ds d="200000" sp="200000"/>
              </a:custDash>
              <a:miter lim="400000"/>
            </a:ln>
          </a:right>
          <a:top>
            <a:ln w="12700" cap="flat">
              <a:solidFill>
                <a:srgbClr val="F8F8F6">
                  <a:alpha val="80000"/>
                </a:srgbClr>
              </a:solidFill>
              <a:custDash>
                <a:ds d="200000" sp="200000"/>
              </a:custDash>
              <a:miter lim="400000"/>
            </a:ln>
          </a:top>
          <a:bottom>
            <a:ln w="12700" cap="flat">
              <a:solidFill>
                <a:srgbClr val="F8F8F6">
                  <a:alpha val="80000"/>
                </a:srgbClr>
              </a:solidFill>
              <a:custDash>
                <a:ds d="200000" sp="200000"/>
              </a:custDash>
              <a:miter lim="400000"/>
            </a:ln>
          </a:bottom>
          <a:insideH>
            <a:ln w="12700" cap="flat">
              <a:solidFill>
                <a:srgbClr val="F8F8F6">
                  <a:alpha val="80000"/>
                </a:srgbClr>
              </a:solidFill>
              <a:custDash>
                <a:ds d="200000" sp="200000"/>
              </a:custDash>
              <a:miter lim="400000"/>
            </a:ln>
          </a:insideH>
          <a:insideV>
            <a:ln w="12700" cap="flat">
              <a:solidFill>
                <a:srgbClr val="F8F8F6">
                  <a:alpha val="80000"/>
                </a:srgbClr>
              </a:solidFill>
              <a:custDash>
                <a:ds d="200000" sp="200000"/>
              </a:custDash>
              <a:miter lim="400000"/>
            </a:ln>
          </a:insideV>
        </a:tcBdr>
        <a:fill>
          <a:solidFill>
            <a:srgbClr val="67665E">
              <a:alpha val="30000"/>
            </a:srgbClr>
          </a:solidFill>
        </a:fill>
      </a:tcStyle>
    </a:wholeTbl>
    <a:band2H>
      <a:tcTxStyle b="def" i="def"/>
      <a:tcStyle>
        <a:tcBdr/>
        <a:fill>
          <a:solidFill>
            <a:srgbClr val="67665E">
              <a:alpha val="40000"/>
            </a:srgbClr>
          </a:solidFill>
        </a:fill>
      </a:tcStyle>
    </a:band2H>
    <a:firstCol>
      <a:tcTxStyle b="on" i="off">
        <a:font>
          <a:latin typeface="Avenir Next Demi Bold"/>
          <a:ea typeface="Avenir Next Demi Bold"/>
          <a:cs typeface="Avenir Next Demi Bold"/>
        </a:font>
        <a:srgbClr val="FFFFFF"/>
      </a:tcTxStyle>
      <a:tcStyle>
        <a:tcBdr>
          <a:left>
            <a:ln w="25400" cap="flat">
              <a:solidFill>
                <a:srgbClr val="F8F8F6">
                  <a:alpha val="80000"/>
                </a:srgbClr>
              </a:solidFill>
              <a:prstDash val="solid"/>
              <a:miter lim="400000"/>
            </a:ln>
          </a:left>
          <a:right>
            <a:ln w="25400" cap="flat">
              <a:solidFill>
                <a:srgbClr val="F8F8F6">
                  <a:alpha val="80000"/>
                </a:srgbClr>
              </a:solidFill>
              <a:prstDash val="solid"/>
              <a:miter lim="400000"/>
            </a:ln>
          </a:right>
          <a:top>
            <a:ln w="12700" cap="flat">
              <a:solidFill>
                <a:srgbClr val="F8F8F6">
                  <a:alpha val="30000"/>
                </a:srgbClr>
              </a:solidFill>
              <a:prstDash val="solid"/>
              <a:miter lim="400000"/>
            </a:ln>
          </a:top>
          <a:bottom>
            <a:ln w="12700" cap="flat">
              <a:solidFill>
                <a:srgbClr val="F8F8F6">
                  <a:alpha val="30000"/>
                </a:srgbClr>
              </a:solidFill>
              <a:prstDash val="solid"/>
              <a:miter lim="400000"/>
            </a:ln>
          </a:bottom>
          <a:insideH>
            <a:ln w="12700" cap="flat">
              <a:solidFill>
                <a:srgbClr val="F8F8F6">
                  <a:alpha val="30000"/>
                </a:srgbClr>
              </a:solidFill>
              <a:prstDash val="solid"/>
              <a:miter lim="400000"/>
            </a:ln>
          </a:insideH>
          <a:insideV>
            <a:ln w="12700" cap="flat">
              <a:solidFill>
                <a:srgbClr val="F8F8F6">
                  <a:alpha val="30000"/>
                </a:srgbClr>
              </a:solidFill>
              <a:prstDash val="solid"/>
              <a:miter lim="400000"/>
            </a:ln>
          </a:insideV>
        </a:tcBdr>
        <a:fill>
          <a:solidFill>
            <a:srgbClr val="67665E">
              <a:alpha val="50000"/>
            </a:srgbClr>
          </a:solidFill>
        </a:fill>
      </a:tcStyle>
    </a:firstCol>
    <a:lastRow>
      <a:tcTxStyle b="on" i="off">
        <a:font>
          <a:latin typeface="Avenir Next Demi Bold"/>
          <a:ea typeface="Avenir Next Demi Bold"/>
          <a:cs typeface="Avenir Next Demi Bold"/>
        </a:font>
        <a:srgbClr val="FFFFFF"/>
      </a:tcTxStyle>
      <a:tcStyle>
        <a:tcBdr>
          <a:left>
            <a:ln w="12700" cap="flat">
              <a:solidFill>
                <a:srgbClr val="F8F8F6">
                  <a:alpha val="30000"/>
                </a:srgbClr>
              </a:solidFill>
              <a:prstDash val="solid"/>
              <a:miter lim="400000"/>
            </a:ln>
          </a:left>
          <a:right>
            <a:ln w="12700" cap="flat">
              <a:solidFill>
                <a:srgbClr val="F8F8F6">
                  <a:alpha val="30000"/>
                </a:srgbClr>
              </a:solidFill>
              <a:prstDash val="solid"/>
              <a:miter lim="400000"/>
            </a:ln>
          </a:right>
          <a:top>
            <a:ln w="25400" cap="flat">
              <a:solidFill>
                <a:srgbClr val="F8F8F6">
                  <a:alpha val="80000"/>
                </a:srgbClr>
              </a:solidFill>
              <a:prstDash val="solid"/>
              <a:miter lim="400000"/>
            </a:ln>
          </a:top>
          <a:bottom>
            <a:ln w="25400" cap="flat">
              <a:solidFill>
                <a:srgbClr val="F8F8F6">
                  <a:alpha val="80000"/>
                </a:srgbClr>
              </a:solidFill>
              <a:prstDash val="solid"/>
              <a:miter lim="400000"/>
            </a:ln>
          </a:bottom>
          <a:insideH>
            <a:ln w="12700" cap="flat">
              <a:solidFill>
                <a:srgbClr val="F8F8F6">
                  <a:alpha val="30000"/>
                </a:srgbClr>
              </a:solidFill>
              <a:prstDash val="solid"/>
              <a:miter lim="400000"/>
            </a:ln>
          </a:insideH>
          <a:insideV>
            <a:ln w="12700" cap="flat">
              <a:solidFill>
                <a:srgbClr val="F8F8F6">
                  <a:alpha val="30000"/>
                </a:srgbClr>
              </a:solidFill>
              <a:prstDash val="solid"/>
              <a:miter lim="400000"/>
            </a:ln>
          </a:insideV>
        </a:tcBdr>
        <a:fill>
          <a:solidFill>
            <a:srgbClr val="53534A">
              <a:alpha val="60000"/>
            </a:srgbClr>
          </a:solidFill>
        </a:fill>
      </a:tcStyle>
    </a:lastRow>
    <a:firstRow>
      <a:tcTxStyle b="on" i="off">
        <a:font>
          <a:latin typeface="Avenir Next Demi Bold"/>
          <a:ea typeface="Avenir Next Demi Bold"/>
          <a:cs typeface="Avenir Next Demi Bold"/>
        </a:font>
        <a:srgbClr val="FFFFFF"/>
      </a:tcTxStyle>
      <a:tcStyle>
        <a:tcBdr>
          <a:left>
            <a:ln w="12700" cap="flat">
              <a:solidFill>
                <a:srgbClr val="F8F8F6">
                  <a:alpha val="30000"/>
                </a:srgbClr>
              </a:solidFill>
              <a:prstDash val="solid"/>
              <a:miter lim="400000"/>
            </a:ln>
          </a:left>
          <a:right>
            <a:ln w="12700" cap="flat">
              <a:solidFill>
                <a:srgbClr val="F8F8F6">
                  <a:alpha val="30000"/>
                </a:srgbClr>
              </a:solidFill>
              <a:prstDash val="solid"/>
              <a:miter lim="400000"/>
            </a:ln>
          </a:right>
          <a:top>
            <a:ln w="25400" cap="flat">
              <a:solidFill>
                <a:srgbClr val="F8F8F6">
                  <a:alpha val="80000"/>
                </a:srgbClr>
              </a:solidFill>
              <a:prstDash val="solid"/>
              <a:miter lim="400000"/>
            </a:ln>
          </a:top>
          <a:bottom>
            <a:ln w="25400" cap="flat">
              <a:solidFill>
                <a:srgbClr val="F8F8F6">
                  <a:alpha val="80000"/>
                </a:srgbClr>
              </a:solidFill>
              <a:prstDash val="solid"/>
              <a:miter lim="400000"/>
            </a:ln>
          </a:bottom>
          <a:insideH>
            <a:ln w="12700" cap="flat">
              <a:solidFill>
                <a:srgbClr val="F8F8F6">
                  <a:alpha val="30000"/>
                </a:srgbClr>
              </a:solidFill>
              <a:prstDash val="solid"/>
              <a:miter lim="400000"/>
            </a:ln>
          </a:insideH>
          <a:insideV>
            <a:ln w="12700" cap="flat">
              <a:solidFill>
                <a:srgbClr val="F8F8F6">
                  <a:alpha val="30000"/>
                </a:srgbClr>
              </a:solidFill>
              <a:prstDash val="solid"/>
              <a:miter lim="400000"/>
            </a:ln>
          </a:insideV>
        </a:tcBdr>
        <a:fill>
          <a:solidFill>
            <a:srgbClr val="53534A">
              <a:alpha val="60000"/>
            </a:srgbClr>
          </a:solidFill>
        </a:fill>
      </a:tcStyle>
    </a:firstRow>
  </a:tblStyle>
  <a:tblStyle styleId="{2708684C-4D16-4618-839F-0558EEFCDFE6}" styleName="">
    <a:tblBg/>
    <a:wholeTbl>
      <a:tcTxStyle b="off" i="off">
        <a:font>
          <a:latin typeface="Avenir Next Medium"/>
          <a:ea typeface="Avenir Next Medium"/>
          <a:cs typeface="Avenir Next Medium"/>
        </a:font>
        <a:srgbClr val="2A2927"/>
      </a:tcTxStyle>
      <a:tcStyle>
        <a:tcBdr>
          <a:left>
            <a:ln w="12700" cap="flat">
              <a:noFill/>
              <a:miter lim="400000"/>
            </a:ln>
          </a:left>
          <a:right>
            <a:ln w="12700" cap="flat">
              <a:noFill/>
              <a:miter lim="400000"/>
            </a:ln>
          </a:right>
          <a:top>
            <a:ln w="12700" cap="flat">
              <a:solidFill>
                <a:srgbClr val="34342F">
                  <a:alpha val="80000"/>
                </a:srgbClr>
              </a:solidFill>
              <a:prstDash val="solid"/>
              <a:miter lim="400000"/>
            </a:ln>
          </a:top>
          <a:bottom>
            <a:ln w="12700" cap="flat">
              <a:solidFill>
                <a:srgbClr val="34342F">
                  <a:alpha val="80000"/>
                </a:srgbClr>
              </a:solidFill>
              <a:prstDash val="solid"/>
              <a:miter lim="400000"/>
            </a:ln>
          </a:bottom>
          <a:insideH>
            <a:ln w="12700" cap="flat">
              <a:solidFill>
                <a:srgbClr val="34342F">
                  <a:alpha val="80000"/>
                </a:srgbClr>
              </a:solidFill>
              <a:prstDash val="solid"/>
              <a:miter lim="400000"/>
            </a:ln>
          </a:insideH>
          <a:insideV>
            <a:ln w="12700" cap="flat">
              <a:noFill/>
              <a:miter lim="400000"/>
            </a:ln>
          </a:insideV>
        </a:tcBdr>
        <a:fill>
          <a:noFill/>
        </a:fill>
      </a:tcStyle>
    </a:wholeTbl>
    <a:band2H>
      <a:tcTxStyle b="def" i="def"/>
      <a:tcStyle>
        <a:tcBdr/>
        <a:fill>
          <a:solidFill>
            <a:srgbClr val="67665E">
              <a:alpha val="15000"/>
            </a:srgbClr>
          </a:solidFill>
        </a:fill>
      </a:tcStyle>
    </a:band2H>
    <a:firstCol>
      <a:tcTxStyle b="on" i="off">
        <a:font>
          <a:latin typeface="Avenir Next Demi Bold"/>
          <a:ea typeface="Avenir Next Demi Bold"/>
          <a:cs typeface="Avenir Next Demi Bold"/>
        </a:font>
        <a:srgbClr val="2A2927"/>
      </a:tcTxStyle>
      <a:tcStyle>
        <a:tcBdr>
          <a:left>
            <a:ln w="12700" cap="flat">
              <a:noFill/>
              <a:miter lim="400000"/>
            </a:ln>
          </a:left>
          <a:right>
            <a:ln w="25400" cap="flat">
              <a:solidFill>
                <a:srgbClr val="34342F">
                  <a:alpha val="80000"/>
                </a:srgbClr>
              </a:solidFill>
              <a:prstDash val="solid"/>
              <a:miter lim="400000"/>
            </a:ln>
          </a:right>
          <a:top>
            <a:ln w="12700" cap="flat">
              <a:solidFill>
                <a:srgbClr val="34342F">
                  <a:alpha val="80000"/>
                </a:srgbClr>
              </a:solidFill>
              <a:prstDash val="solid"/>
              <a:miter lim="400000"/>
            </a:ln>
          </a:top>
          <a:bottom>
            <a:ln w="12700" cap="flat">
              <a:solidFill>
                <a:srgbClr val="34342F">
                  <a:alpha val="80000"/>
                </a:srgbClr>
              </a:solidFill>
              <a:prstDash val="solid"/>
              <a:miter lim="400000"/>
            </a:ln>
          </a:bottom>
          <a:insideH>
            <a:ln w="12700" cap="flat">
              <a:solidFill>
                <a:srgbClr val="34342F">
                  <a:alpha val="80000"/>
                </a:srgbClr>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2A2927"/>
      </a:tcTxStyle>
      <a:tcStyle>
        <a:tcBdr>
          <a:left>
            <a:ln w="12700" cap="flat">
              <a:noFill/>
              <a:miter lim="400000"/>
            </a:ln>
          </a:left>
          <a:right>
            <a:ln w="12700" cap="flat">
              <a:noFill/>
              <a:miter lim="400000"/>
            </a:ln>
          </a:right>
          <a:top>
            <a:ln w="25400" cap="flat">
              <a:solidFill>
                <a:srgbClr val="34342F">
                  <a:alpha val="80000"/>
                </a:srgbClr>
              </a:solidFill>
              <a:prstDash val="solid"/>
              <a:miter lim="400000"/>
            </a:ln>
          </a:top>
          <a:bottom>
            <a:ln w="12700" cap="flat">
              <a:noFill/>
              <a:miter lim="400000"/>
            </a:ln>
          </a:bottom>
          <a:insideH>
            <a:ln w="12700" cap="flat">
              <a:solidFill>
                <a:srgbClr val="34342F">
                  <a:alpha val="80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2A2927"/>
      </a:tcTxStyle>
      <a:tcStyle>
        <a:tcBdr>
          <a:left>
            <a:ln w="12700" cap="flat">
              <a:noFill/>
              <a:miter lim="400000"/>
            </a:ln>
          </a:left>
          <a:right>
            <a:ln w="12700" cap="flat">
              <a:noFill/>
              <a:miter lim="400000"/>
            </a:ln>
          </a:right>
          <a:top>
            <a:ln w="12700" cap="flat">
              <a:noFill/>
              <a:miter lim="400000"/>
            </a:ln>
          </a:top>
          <a:bottom>
            <a:ln w="25400" cap="flat">
              <a:solidFill>
                <a:srgbClr val="34342F">
                  <a:alpha val="80000"/>
                </a:srgbClr>
              </a:solidFill>
              <a:prstDash val="solid"/>
              <a:miter lim="400000"/>
            </a:ln>
          </a:bottom>
          <a:insideH>
            <a:ln w="12700" cap="flat">
              <a:solidFill>
                <a:srgbClr val="34342F">
                  <a:alpha val="80000"/>
                </a:srgbClr>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_rels/tableStyles.xml.rels><?xml version="1.0" encoding="UTF-8"?>
<Relationships xmlns="http://schemas.openxmlformats.org/package/2006/relationships"><Relationship Id="rId1" Type="http://schemas.openxmlformats.org/officeDocument/2006/relationships/image" Target="media/image127.png"/></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ítulo y subtítulo">
    <p:spTree>
      <p:nvGrpSpPr>
        <p:cNvPr id="1" name=""/>
        <p:cNvGrpSpPr/>
        <p:nvPr/>
      </p:nvGrpSpPr>
      <p:grpSpPr>
        <a:xfrm>
          <a:off x="0" y="0"/>
          <a:ext cx="0" cy="0"/>
          <a:chOff x="0" y="0"/>
          <a:chExt cx="0" cy="0"/>
        </a:xfrm>
      </p:grpSpPr>
      <p:sp>
        <p:nvSpPr>
          <p:cNvPr id="12" name="Texto del título"/>
          <p:cNvSpPr txBox="1"/>
          <p:nvPr>
            <p:ph type="title"/>
          </p:nvPr>
        </p:nvSpPr>
        <p:spPr>
          <a:xfrm>
            <a:off x="1689100" y="4445000"/>
            <a:ext cx="21005800" cy="2413000"/>
          </a:xfrm>
          <a:prstGeom prst="rect">
            <a:avLst/>
          </a:prstGeom>
        </p:spPr>
        <p:txBody>
          <a:bodyPr anchor="b"/>
          <a:lstStyle/>
          <a:p>
            <a:pPr/>
            <a:r>
              <a:t>Texto del título</a:t>
            </a:r>
          </a:p>
        </p:txBody>
      </p:sp>
      <p:sp>
        <p:nvSpPr>
          <p:cNvPr id="13" name="Nivel de texto 1…"/>
          <p:cNvSpPr txBox="1"/>
          <p:nvPr>
            <p:ph type="body" sz="quarter" idx="1"/>
          </p:nvPr>
        </p:nvSpPr>
        <p:spPr>
          <a:xfrm>
            <a:off x="1689100" y="6845300"/>
            <a:ext cx="21005800" cy="2159000"/>
          </a:xfrm>
          <a:prstGeom prst="rect">
            <a:avLst/>
          </a:prstGeom>
        </p:spPr>
        <p:txBody>
          <a:bodyPr anchor="t"/>
          <a:lstStyle>
            <a:lvl1pPr marL="0" indent="0">
              <a:lnSpc>
                <a:spcPct val="80000"/>
              </a:lnSpc>
              <a:spcBef>
                <a:spcPts val="0"/>
              </a:spcBef>
              <a:buSzTx/>
              <a:buNone/>
              <a:defRPr cap="all" spc="400">
                <a:solidFill>
                  <a:srgbClr val="3E3B39"/>
                </a:solidFill>
                <a:latin typeface="+mn-lt"/>
                <a:ea typeface="+mn-ea"/>
                <a:cs typeface="+mn-cs"/>
                <a:sym typeface="Avenir Next Regular"/>
              </a:defRPr>
            </a:lvl1pPr>
            <a:lvl2pPr marL="0" indent="0">
              <a:lnSpc>
                <a:spcPct val="80000"/>
              </a:lnSpc>
              <a:spcBef>
                <a:spcPts val="0"/>
              </a:spcBef>
              <a:buSzTx/>
              <a:buNone/>
              <a:defRPr cap="all" spc="400">
                <a:solidFill>
                  <a:srgbClr val="3E3B39"/>
                </a:solidFill>
                <a:latin typeface="+mn-lt"/>
                <a:ea typeface="+mn-ea"/>
                <a:cs typeface="+mn-cs"/>
                <a:sym typeface="Avenir Next Regular"/>
              </a:defRPr>
            </a:lvl2pPr>
            <a:lvl3pPr marL="0" indent="0">
              <a:lnSpc>
                <a:spcPct val="80000"/>
              </a:lnSpc>
              <a:spcBef>
                <a:spcPts val="0"/>
              </a:spcBef>
              <a:buSzTx/>
              <a:buNone/>
              <a:defRPr cap="all" spc="400">
                <a:solidFill>
                  <a:srgbClr val="3E3B39"/>
                </a:solidFill>
                <a:latin typeface="+mn-lt"/>
                <a:ea typeface="+mn-ea"/>
                <a:cs typeface="+mn-cs"/>
                <a:sym typeface="Avenir Next Regular"/>
              </a:defRPr>
            </a:lvl3pPr>
            <a:lvl4pPr marL="0" indent="0">
              <a:lnSpc>
                <a:spcPct val="80000"/>
              </a:lnSpc>
              <a:spcBef>
                <a:spcPts val="0"/>
              </a:spcBef>
              <a:buSzTx/>
              <a:buNone/>
              <a:defRPr cap="all" spc="400">
                <a:solidFill>
                  <a:srgbClr val="3E3B39"/>
                </a:solidFill>
                <a:latin typeface="+mn-lt"/>
                <a:ea typeface="+mn-ea"/>
                <a:cs typeface="+mn-cs"/>
                <a:sym typeface="Avenir Next Regular"/>
              </a:defRPr>
            </a:lvl4pPr>
            <a:lvl5pPr marL="0" indent="0">
              <a:lnSpc>
                <a:spcPct val="80000"/>
              </a:lnSpc>
              <a:spcBef>
                <a:spcPts val="0"/>
              </a:spcBef>
              <a:buSzTx/>
              <a:buNone/>
              <a:defRPr cap="all" spc="400">
                <a:solidFill>
                  <a:srgbClr val="3E3B39"/>
                </a:solidFill>
                <a:latin typeface="+mn-lt"/>
                <a:ea typeface="+mn-ea"/>
                <a:cs typeface="+mn-cs"/>
                <a:sym typeface="Avenir Next Regular"/>
              </a:defRPr>
            </a:lvl5pPr>
          </a:lstStyle>
          <a:p>
            <a:pPr/>
            <a:r>
              <a:t>Nivel de texto 1</a:t>
            </a:r>
          </a:p>
          <a:p>
            <a:pPr lvl="1"/>
            <a:r>
              <a:t>Nivel de texto 2</a:t>
            </a:r>
          </a:p>
          <a:p>
            <a:pPr lvl="2"/>
            <a:r>
              <a:t>Nivel de texto 3</a:t>
            </a:r>
          </a:p>
          <a:p>
            <a:pPr lvl="3"/>
            <a:r>
              <a:t>Nivel de texto 4</a:t>
            </a:r>
          </a:p>
          <a:p>
            <a:pPr lvl="4"/>
            <a:r>
              <a:t>Nivel de texto 5</a:t>
            </a:r>
          </a:p>
        </p:txBody>
      </p:sp>
      <p:sp>
        <p:nvSpPr>
          <p:cNvPr id="14" name="Número de diapositiva"/>
          <p:cNvSpPr txBox="1"/>
          <p:nvPr>
            <p:ph type="sldNum" sz="quarter" idx="2"/>
          </p:nvPr>
        </p:nvSpPr>
        <p:spPr>
          <a:xfrm>
            <a:off x="11949856" y="13049250"/>
            <a:ext cx="508103" cy="520700"/>
          </a:xfrm>
          <a:prstGeom prst="rect">
            <a:avLst/>
          </a:prstGeom>
        </p:spPr>
        <p:txBody>
          <a:bodyPr anchor="ct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
    <p:spTree>
      <p:nvGrpSpPr>
        <p:cNvPr id="1" name=""/>
        <p:cNvGrpSpPr/>
        <p:nvPr/>
      </p:nvGrpSpPr>
      <p:grpSpPr>
        <a:xfrm>
          <a:off x="0" y="0"/>
          <a:ext cx="0" cy="0"/>
          <a:chOff x="0" y="0"/>
          <a:chExt cx="0" cy="0"/>
        </a:xfrm>
      </p:grpSpPr>
      <p:sp>
        <p:nvSpPr>
          <p:cNvPr id="95" name="– Juan López"/>
          <p:cNvSpPr txBox="1"/>
          <p:nvPr>
            <p:ph type="body" sz="quarter" idx="21"/>
          </p:nvPr>
        </p:nvSpPr>
        <p:spPr>
          <a:xfrm>
            <a:off x="2387600" y="8985250"/>
            <a:ext cx="19621500" cy="863600"/>
          </a:xfrm>
          <a:prstGeom prst="rect">
            <a:avLst/>
          </a:prstGeom>
        </p:spPr>
        <p:txBody>
          <a:bodyPr>
            <a:spAutoFit/>
          </a:bodyPr>
          <a:lstStyle>
            <a:lvl1pPr marL="0" indent="0" algn="ctr">
              <a:lnSpc>
                <a:spcPct val="90000"/>
              </a:lnSpc>
              <a:spcBef>
                <a:spcPts val="1700"/>
              </a:spcBef>
              <a:buSzTx/>
              <a:buNone/>
              <a:defRPr i="1" sz="4400">
                <a:latin typeface="+mn-lt"/>
                <a:ea typeface="+mn-ea"/>
                <a:cs typeface="+mn-cs"/>
                <a:sym typeface="Avenir Next Regular"/>
              </a:defRPr>
            </a:lvl1pPr>
          </a:lstStyle>
          <a:p>
            <a:pPr/>
            <a:r>
              <a:t>– Juan López</a:t>
            </a:r>
          </a:p>
        </p:txBody>
      </p:sp>
      <p:sp>
        <p:nvSpPr>
          <p:cNvPr id="96" name="“Escribe una cita aquí”"/>
          <p:cNvSpPr txBox="1"/>
          <p:nvPr>
            <p:ph type="body" sz="quarter" idx="22"/>
          </p:nvPr>
        </p:nvSpPr>
        <p:spPr>
          <a:xfrm>
            <a:off x="2387600" y="5999360"/>
            <a:ext cx="19621500" cy="965201"/>
          </a:xfrm>
          <a:prstGeom prst="rect">
            <a:avLst/>
          </a:prstGeom>
        </p:spPr>
        <p:txBody>
          <a:bodyPr>
            <a:spAutoFit/>
          </a:bodyPr>
          <a:lstStyle>
            <a:lvl1pPr marL="0" indent="0" algn="ctr">
              <a:lnSpc>
                <a:spcPct val="90000"/>
              </a:lnSpc>
              <a:buSzTx/>
              <a:buNone/>
              <a:defRPr>
                <a:latin typeface="Avenir Next Demi Bold"/>
                <a:ea typeface="Avenir Next Demi Bold"/>
                <a:cs typeface="Avenir Next Demi Bold"/>
                <a:sym typeface="Avenir Next Demi Bold"/>
              </a:defRPr>
            </a:lvl1pPr>
          </a:lstStyle>
          <a:p>
            <a:pPr/>
            <a:r>
              <a:t>“Escribe una cita aquí”</a:t>
            </a:r>
          </a:p>
        </p:txBody>
      </p:sp>
      <p:sp>
        <p:nvSpPr>
          <p:cNvPr id="97"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p:spTree>
      <p:nvGrpSpPr>
        <p:cNvPr id="1" name=""/>
        <p:cNvGrpSpPr/>
        <p:nvPr/>
      </p:nvGrpSpPr>
      <p:grpSpPr>
        <a:xfrm>
          <a:off x="0" y="0"/>
          <a:ext cx="0" cy="0"/>
          <a:chOff x="0" y="0"/>
          <a:chExt cx="0" cy="0"/>
        </a:xfrm>
      </p:grpSpPr>
      <p:sp>
        <p:nvSpPr>
          <p:cNvPr id="104" name="Manos fabricando una vasija de arcilla con un torno"/>
          <p:cNvSpPr/>
          <p:nvPr>
            <p:ph type="pic" idx="21"/>
          </p:nvPr>
        </p:nvSpPr>
        <p:spPr>
          <a:xfrm>
            <a:off x="-2171700" y="-152400"/>
            <a:ext cx="28930759" cy="14376400"/>
          </a:xfrm>
          <a:prstGeom prst="rect">
            <a:avLst/>
          </a:prstGeom>
        </p:spPr>
        <p:txBody>
          <a:bodyPr lIns="91439" tIns="45719" rIns="91439" bIns="45719" anchor="t">
            <a:noAutofit/>
          </a:bodyPr>
          <a:lstStyle/>
          <a:p>
            <a:pPr/>
          </a:p>
        </p:txBody>
      </p:sp>
      <p:sp>
        <p:nvSpPr>
          <p:cNvPr id="105"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En blanco">
    <p:spTree>
      <p:nvGrpSpPr>
        <p:cNvPr id="1" name=""/>
        <p:cNvGrpSpPr/>
        <p:nvPr/>
      </p:nvGrpSpPr>
      <p:grpSpPr>
        <a:xfrm>
          <a:off x="0" y="0"/>
          <a:ext cx="0" cy="0"/>
          <a:chOff x="0" y="0"/>
          <a:chExt cx="0" cy="0"/>
        </a:xfrm>
      </p:grpSpPr>
      <p:sp>
        <p:nvSpPr>
          <p:cNvPr id="112"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Foto (horizontal)">
    <p:spTree>
      <p:nvGrpSpPr>
        <p:cNvPr id="1" name=""/>
        <p:cNvGrpSpPr/>
        <p:nvPr/>
      </p:nvGrpSpPr>
      <p:grpSpPr>
        <a:xfrm>
          <a:off x="0" y="0"/>
          <a:ext cx="0" cy="0"/>
          <a:chOff x="0" y="0"/>
          <a:chExt cx="0" cy="0"/>
        </a:xfrm>
      </p:grpSpPr>
      <p:pic>
        <p:nvPicPr>
          <p:cNvPr id="21" name="chalk_line_box_hd.png" descr="chalk_line_box_hd.png"/>
          <p:cNvPicPr>
            <a:picLocks noChangeAspect="0"/>
          </p:cNvPicPr>
          <p:nvPr/>
        </p:nvPicPr>
        <p:blipFill>
          <a:blip r:embed="rId2">
            <a:alphaModFix amt="45000"/>
            <a:extLst/>
          </a:blip>
          <a:stretch>
            <a:fillRect/>
          </a:stretch>
        </p:blipFill>
        <p:spPr>
          <a:xfrm>
            <a:off x="635000" y="9550400"/>
            <a:ext cx="23063200" cy="3289300"/>
          </a:xfrm>
          <a:prstGeom prst="rect">
            <a:avLst/>
          </a:prstGeom>
          <a:ln w="12700">
            <a:miter lim="400000"/>
          </a:ln>
        </p:spPr>
      </p:pic>
      <p:sp>
        <p:nvSpPr>
          <p:cNvPr id="22" name="Surtido de piezas de cerámica"/>
          <p:cNvSpPr/>
          <p:nvPr>
            <p:ph type="pic" idx="21"/>
          </p:nvPr>
        </p:nvSpPr>
        <p:spPr>
          <a:xfrm>
            <a:off x="666750" y="-1562100"/>
            <a:ext cx="23063200" cy="11874500"/>
          </a:xfrm>
          <a:prstGeom prst="rect">
            <a:avLst/>
          </a:prstGeom>
          <a:ln w="9525">
            <a:round/>
          </a:ln>
        </p:spPr>
        <p:txBody>
          <a:bodyPr lIns="91439" tIns="45719" rIns="91439" bIns="45719" anchor="t">
            <a:noAutofit/>
          </a:bodyPr>
          <a:lstStyle/>
          <a:p>
            <a:pPr/>
          </a:p>
        </p:txBody>
      </p:sp>
      <p:sp>
        <p:nvSpPr>
          <p:cNvPr id="23" name="Texto del título"/>
          <p:cNvSpPr txBox="1"/>
          <p:nvPr>
            <p:ph type="title"/>
          </p:nvPr>
        </p:nvSpPr>
        <p:spPr>
          <a:xfrm>
            <a:off x="1689100" y="9753600"/>
            <a:ext cx="21005800" cy="1333500"/>
          </a:xfrm>
          <a:prstGeom prst="rect">
            <a:avLst/>
          </a:prstGeom>
        </p:spPr>
        <p:txBody>
          <a:bodyPr anchor="b"/>
          <a:lstStyle/>
          <a:p>
            <a:pPr/>
            <a:r>
              <a:t>Texto del título</a:t>
            </a:r>
          </a:p>
        </p:txBody>
      </p:sp>
      <p:sp>
        <p:nvSpPr>
          <p:cNvPr id="24" name="Nivel de texto 1…"/>
          <p:cNvSpPr txBox="1"/>
          <p:nvPr>
            <p:ph type="body" sz="quarter" idx="1"/>
          </p:nvPr>
        </p:nvSpPr>
        <p:spPr>
          <a:xfrm>
            <a:off x="1689100" y="11023600"/>
            <a:ext cx="21005800" cy="1676400"/>
          </a:xfrm>
          <a:prstGeom prst="rect">
            <a:avLst/>
          </a:prstGeom>
        </p:spPr>
        <p:txBody>
          <a:bodyPr anchor="t"/>
          <a:lstStyle>
            <a:lvl1pPr marL="0" indent="0">
              <a:lnSpc>
                <a:spcPct val="80000"/>
              </a:lnSpc>
              <a:spcBef>
                <a:spcPts val="0"/>
              </a:spcBef>
              <a:buSzTx/>
              <a:buNone/>
              <a:defRPr cap="all" spc="400">
                <a:solidFill>
                  <a:srgbClr val="3E3B39"/>
                </a:solidFill>
                <a:latin typeface="+mn-lt"/>
                <a:ea typeface="+mn-ea"/>
                <a:cs typeface="+mn-cs"/>
                <a:sym typeface="Avenir Next Regular"/>
              </a:defRPr>
            </a:lvl1pPr>
            <a:lvl2pPr marL="0" indent="0">
              <a:lnSpc>
                <a:spcPct val="80000"/>
              </a:lnSpc>
              <a:spcBef>
                <a:spcPts val="0"/>
              </a:spcBef>
              <a:buSzTx/>
              <a:buNone/>
              <a:defRPr cap="all" spc="400">
                <a:solidFill>
                  <a:srgbClr val="3E3B39"/>
                </a:solidFill>
                <a:latin typeface="+mn-lt"/>
                <a:ea typeface="+mn-ea"/>
                <a:cs typeface="+mn-cs"/>
                <a:sym typeface="Avenir Next Regular"/>
              </a:defRPr>
            </a:lvl2pPr>
            <a:lvl3pPr marL="0" indent="0">
              <a:lnSpc>
                <a:spcPct val="80000"/>
              </a:lnSpc>
              <a:spcBef>
                <a:spcPts val="0"/>
              </a:spcBef>
              <a:buSzTx/>
              <a:buNone/>
              <a:defRPr cap="all" spc="400">
                <a:solidFill>
                  <a:srgbClr val="3E3B39"/>
                </a:solidFill>
                <a:latin typeface="+mn-lt"/>
                <a:ea typeface="+mn-ea"/>
                <a:cs typeface="+mn-cs"/>
                <a:sym typeface="Avenir Next Regular"/>
              </a:defRPr>
            </a:lvl3pPr>
            <a:lvl4pPr marL="0" indent="0">
              <a:lnSpc>
                <a:spcPct val="80000"/>
              </a:lnSpc>
              <a:spcBef>
                <a:spcPts val="0"/>
              </a:spcBef>
              <a:buSzTx/>
              <a:buNone/>
              <a:defRPr cap="all" spc="400">
                <a:solidFill>
                  <a:srgbClr val="3E3B39"/>
                </a:solidFill>
                <a:latin typeface="+mn-lt"/>
                <a:ea typeface="+mn-ea"/>
                <a:cs typeface="+mn-cs"/>
                <a:sym typeface="Avenir Next Regular"/>
              </a:defRPr>
            </a:lvl4pPr>
            <a:lvl5pPr marL="0" indent="0">
              <a:lnSpc>
                <a:spcPct val="80000"/>
              </a:lnSpc>
              <a:spcBef>
                <a:spcPts val="0"/>
              </a:spcBef>
              <a:buSzTx/>
              <a:buNone/>
              <a:defRPr cap="all" spc="400">
                <a:solidFill>
                  <a:srgbClr val="3E3B39"/>
                </a:solidFill>
                <a:latin typeface="+mn-lt"/>
                <a:ea typeface="+mn-ea"/>
                <a:cs typeface="+mn-cs"/>
                <a:sym typeface="Avenir Next Regular"/>
              </a:defRPr>
            </a:lvl5pPr>
          </a:lstStyle>
          <a:p>
            <a:pPr/>
            <a:r>
              <a:t>Nivel de texto 1</a:t>
            </a:r>
          </a:p>
          <a:p>
            <a:pPr lvl="1"/>
            <a:r>
              <a:t>Nivel de texto 2</a:t>
            </a:r>
          </a:p>
          <a:p>
            <a:pPr lvl="2"/>
            <a:r>
              <a:t>Nivel de texto 3</a:t>
            </a:r>
          </a:p>
          <a:p>
            <a:pPr lvl="3"/>
            <a:r>
              <a:t>Nivel de texto 4</a:t>
            </a:r>
          </a:p>
          <a:p>
            <a:pPr lvl="4"/>
            <a:r>
              <a:t>Nivel de texto 5</a:t>
            </a:r>
          </a:p>
        </p:txBody>
      </p:sp>
      <p:sp>
        <p:nvSpPr>
          <p:cNvPr id="25" name="Número de diapositiva"/>
          <p:cNvSpPr txBox="1"/>
          <p:nvPr>
            <p:ph type="sldNum" sz="quarter" idx="2"/>
          </p:nvPr>
        </p:nvSpPr>
        <p:spPr>
          <a:xfrm>
            <a:off x="11949856" y="13017500"/>
            <a:ext cx="508103" cy="5207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centro)">
    <p:spTree>
      <p:nvGrpSpPr>
        <p:cNvPr id="1" name=""/>
        <p:cNvGrpSpPr/>
        <p:nvPr/>
      </p:nvGrpSpPr>
      <p:grpSpPr>
        <a:xfrm>
          <a:off x="0" y="0"/>
          <a:ext cx="0" cy="0"/>
          <a:chOff x="0" y="0"/>
          <a:chExt cx="0" cy="0"/>
        </a:xfrm>
      </p:grpSpPr>
      <p:sp>
        <p:nvSpPr>
          <p:cNvPr id="32" name="Texto del título"/>
          <p:cNvSpPr txBox="1"/>
          <p:nvPr>
            <p:ph type="title"/>
          </p:nvPr>
        </p:nvSpPr>
        <p:spPr>
          <a:xfrm>
            <a:off x="1689100" y="5499100"/>
            <a:ext cx="21005800" cy="2730500"/>
          </a:xfrm>
          <a:prstGeom prst="rect">
            <a:avLst/>
          </a:prstGeom>
        </p:spPr>
        <p:txBody>
          <a:bodyPr anchor="ctr"/>
          <a:lstStyle/>
          <a:p>
            <a:pPr/>
            <a:r>
              <a:t>Texto del título</a:t>
            </a:r>
          </a:p>
        </p:txBody>
      </p:sp>
      <p:sp>
        <p:nvSpPr>
          <p:cNvPr id="33"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oto (vertical)">
    <p:spTree>
      <p:nvGrpSpPr>
        <p:cNvPr id="1" name=""/>
        <p:cNvGrpSpPr/>
        <p:nvPr/>
      </p:nvGrpSpPr>
      <p:grpSpPr>
        <a:xfrm>
          <a:off x="0" y="0"/>
          <a:ext cx="0" cy="0"/>
          <a:chOff x="0" y="0"/>
          <a:chExt cx="0" cy="0"/>
        </a:xfrm>
      </p:grpSpPr>
      <p:sp>
        <p:nvSpPr>
          <p:cNvPr id="40" name="Cuencos cerámicos marrones en filas"/>
          <p:cNvSpPr/>
          <p:nvPr>
            <p:ph type="pic" idx="21"/>
          </p:nvPr>
        </p:nvSpPr>
        <p:spPr>
          <a:xfrm>
            <a:off x="12077700" y="850900"/>
            <a:ext cx="10642600" cy="15965965"/>
          </a:xfrm>
          <a:prstGeom prst="rect">
            <a:avLst/>
          </a:prstGeom>
          <a:ln w="9525">
            <a:round/>
          </a:ln>
        </p:spPr>
        <p:txBody>
          <a:bodyPr lIns="91439" tIns="45719" rIns="91439" bIns="45719" anchor="t">
            <a:noAutofit/>
          </a:bodyPr>
          <a:lstStyle/>
          <a:p>
            <a:pPr/>
          </a:p>
        </p:txBody>
      </p:sp>
      <p:sp>
        <p:nvSpPr>
          <p:cNvPr id="41" name="Texto del título"/>
          <p:cNvSpPr txBox="1"/>
          <p:nvPr>
            <p:ph type="title"/>
          </p:nvPr>
        </p:nvSpPr>
        <p:spPr>
          <a:xfrm>
            <a:off x="1689100" y="1295400"/>
            <a:ext cx="9525000" cy="5765800"/>
          </a:xfrm>
          <a:prstGeom prst="rect">
            <a:avLst/>
          </a:prstGeom>
        </p:spPr>
        <p:txBody>
          <a:bodyPr anchor="b"/>
          <a:lstStyle/>
          <a:p>
            <a:pPr/>
            <a:r>
              <a:t>Texto del título</a:t>
            </a:r>
          </a:p>
        </p:txBody>
      </p:sp>
      <p:sp>
        <p:nvSpPr>
          <p:cNvPr id="42" name="Nivel de texto 1…"/>
          <p:cNvSpPr txBox="1"/>
          <p:nvPr>
            <p:ph type="body" sz="quarter" idx="1"/>
          </p:nvPr>
        </p:nvSpPr>
        <p:spPr>
          <a:xfrm>
            <a:off x="1689100" y="7251700"/>
            <a:ext cx="9525000" cy="5181600"/>
          </a:xfrm>
          <a:prstGeom prst="rect">
            <a:avLst/>
          </a:prstGeom>
        </p:spPr>
        <p:txBody>
          <a:bodyPr anchor="t"/>
          <a:lstStyle>
            <a:lvl1pPr marL="0" indent="0">
              <a:lnSpc>
                <a:spcPct val="80000"/>
              </a:lnSpc>
              <a:spcBef>
                <a:spcPts val="0"/>
              </a:spcBef>
              <a:buSzTx/>
              <a:buNone/>
              <a:defRPr cap="all" spc="400">
                <a:solidFill>
                  <a:srgbClr val="3E3B39"/>
                </a:solidFill>
                <a:latin typeface="+mn-lt"/>
                <a:ea typeface="+mn-ea"/>
                <a:cs typeface="+mn-cs"/>
                <a:sym typeface="Avenir Next Regular"/>
              </a:defRPr>
            </a:lvl1pPr>
            <a:lvl2pPr marL="0" indent="0">
              <a:lnSpc>
                <a:spcPct val="80000"/>
              </a:lnSpc>
              <a:spcBef>
                <a:spcPts val="0"/>
              </a:spcBef>
              <a:buSzTx/>
              <a:buNone/>
              <a:defRPr cap="all" spc="400">
                <a:solidFill>
                  <a:srgbClr val="3E3B39"/>
                </a:solidFill>
                <a:latin typeface="+mn-lt"/>
                <a:ea typeface="+mn-ea"/>
                <a:cs typeface="+mn-cs"/>
                <a:sym typeface="Avenir Next Regular"/>
              </a:defRPr>
            </a:lvl2pPr>
            <a:lvl3pPr marL="0" indent="0">
              <a:lnSpc>
                <a:spcPct val="80000"/>
              </a:lnSpc>
              <a:spcBef>
                <a:spcPts val="0"/>
              </a:spcBef>
              <a:buSzTx/>
              <a:buNone/>
              <a:defRPr cap="all" spc="400">
                <a:solidFill>
                  <a:srgbClr val="3E3B39"/>
                </a:solidFill>
                <a:latin typeface="+mn-lt"/>
                <a:ea typeface="+mn-ea"/>
                <a:cs typeface="+mn-cs"/>
                <a:sym typeface="Avenir Next Regular"/>
              </a:defRPr>
            </a:lvl3pPr>
            <a:lvl4pPr marL="0" indent="0">
              <a:lnSpc>
                <a:spcPct val="80000"/>
              </a:lnSpc>
              <a:spcBef>
                <a:spcPts val="0"/>
              </a:spcBef>
              <a:buSzTx/>
              <a:buNone/>
              <a:defRPr cap="all" spc="400">
                <a:solidFill>
                  <a:srgbClr val="3E3B39"/>
                </a:solidFill>
                <a:latin typeface="+mn-lt"/>
                <a:ea typeface="+mn-ea"/>
                <a:cs typeface="+mn-cs"/>
                <a:sym typeface="Avenir Next Regular"/>
              </a:defRPr>
            </a:lvl4pPr>
            <a:lvl5pPr marL="0" indent="0">
              <a:lnSpc>
                <a:spcPct val="80000"/>
              </a:lnSpc>
              <a:spcBef>
                <a:spcPts val="0"/>
              </a:spcBef>
              <a:buSzTx/>
              <a:buNone/>
              <a:defRPr cap="all" spc="400">
                <a:solidFill>
                  <a:srgbClr val="3E3B39"/>
                </a:solidFill>
                <a:latin typeface="+mn-lt"/>
                <a:ea typeface="+mn-ea"/>
                <a:cs typeface="+mn-cs"/>
                <a:sym typeface="Avenir Next Regular"/>
              </a:defRPr>
            </a:lvl5pPr>
          </a:lstStyle>
          <a:p>
            <a:pPr/>
            <a:r>
              <a:t>Nivel de texto 1</a:t>
            </a:r>
          </a:p>
          <a:p>
            <a:pPr lvl="1"/>
            <a:r>
              <a:t>Nivel de texto 2</a:t>
            </a:r>
          </a:p>
          <a:p>
            <a:pPr lvl="2"/>
            <a:r>
              <a:t>Nivel de texto 3</a:t>
            </a:r>
          </a:p>
          <a:p>
            <a:pPr lvl="3"/>
            <a:r>
              <a:t>Nivel de texto 4</a:t>
            </a:r>
          </a:p>
          <a:p>
            <a:pPr lvl="4"/>
            <a:r>
              <a:t>Nivel de texto 5</a:t>
            </a:r>
          </a:p>
        </p:txBody>
      </p:sp>
      <p:sp>
        <p:nvSpPr>
          <p:cNvPr id="43" name="Número de diapositiva"/>
          <p:cNvSpPr txBox="1"/>
          <p:nvPr>
            <p:ph type="sldNum" sz="quarter" idx="2"/>
          </p:nvPr>
        </p:nvSpPr>
        <p:spPr>
          <a:xfrm>
            <a:off x="11949856" y="13017500"/>
            <a:ext cx="508103" cy="5207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arriba)">
    <p:spTree>
      <p:nvGrpSpPr>
        <p:cNvPr id="1" name=""/>
        <p:cNvGrpSpPr/>
        <p:nvPr/>
      </p:nvGrpSpPr>
      <p:grpSpPr>
        <a:xfrm>
          <a:off x="0" y="0"/>
          <a:ext cx="0" cy="0"/>
          <a:chOff x="0" y="0"/>
          <a:chExt cx="0" cy="0"/>
        </a:xfrm>
      </p:grpSpPr>
      <p:sp>
        <p:nvSpPr>
          <p:cNvPr id="50" name="Texto del título"/>
          <p:cNvSpPr txBox="1"/>
          <p:nvPr>
            <p:ph type="title"/>
          </p:nvPr>
        </p:nvSpPr>
        <p:spPr>
          <a:prstGeom prst="rect">
            <a:avLst/>
          </a:prstGeom>
        </p:spPr>
        <p:txBody>
          <a:bodyPr/>
          <a:lstStyle/>
          <a:p>
            <a:pPr/>
            <a:r>
              <a:t>Texto del título</a:t>
            </a:r>
          </a:p>
        </p:txBody>
      </p:sp>
      <p:sp>
        <p:nvSpPr>
          <p:cNvPr id="51"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y viñetas">
    <p:spTree>
      <p:nvGrpSpPr>
        <p:cNvPr id="1" name=""/>
        <p:cNvGrpSpPr/>
        <p:nvPr/>
      </p:nvGrpSpPr>
      <p:grpSpPr>
        <a:xfrm>
          <a:off x="0" y="0"/>
          <a:ext cx="0" cy="0"/>
          <a:chOff x="0" y="0"/>
          <a:chExt cx="0" cy="0"/>
        </a:xfrm>
      </p:grpSpPr>
      <p:sp>
        <p:nvSpPr>
          <p:cNvPr id="58" name="Texto del título"/>
          <p:cNvSpPr txBox="1"/>
          <p:nvPr>
            <p:ph type="title"/>
          </p:nvPr>
        </p:nvSpPr>
        <p:spPr>
          <a:prstGeom prst="rect">
            <a:avLst/>
          </a:prstGeom>
        </p:spPr>
        <p:txBody>
          <a:bodyPr/>
          <a:lstStyle/>
          <a:p>
            <a:pPr/>
            <a:r>
              <a:t>Texto del título</a:t>
            </a:r>
          </a:p>
        </p:txBody>
      </p:sp>
      <p:sp>
        <p:nvSpPr>
          <p:cNvPr id="59" name="Nivel de texto 1…"/>
          <p:cNvSpPr txBox="1"/>
          <p:nvPr>
            <p:ph type="body" idx="1"/>
          </p:nvPr>
        </p:nvSpPr>
        <p:spPr>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6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ítulo, viñetas y foto">
    <p:spTree>
      <p:nvGrpSpPr>
        <p:cNvPr id="1" name=""/>
        <p:cNvGrpSpPr/>
        <p:nvPr/>
      </p:nvGrpSpPr>
      <p:grpSpPr>
        <a:xfrm>
          <a:off x="0" y="0"/>
          <a:ext cx="0" cy="0"/>
          <a:chOff x="0" y="0"/>
          <a:chExt cx="0" cy="0"/>
        </a:xfrm>
      </p:grpSpPr>
      <p:sp>
        <p:nvSpPr>
          <p:cNvPr id="67" name="Cuencos cerámicos marrones en filas"/>
          <p:cNvSpPr/>
          <p:nvPr>
            <p:ph type="pic" sz="half" idx="21"/>
          </p:nvPr>
        </p:nvSpPr>
        <p:spPr>
          <a:xfrm>
            <a:off x="12511366" y="2415958"/>
            <a:ext cx="9261150" cy="13895398"/>
          </a:xfrm>
          <a:prstGeom prst="rect">
            <a:avLst/>
          </a:prstGeom>
          <a:ln w="9525">
            <a:round/>
          </a:ln>
        </p:spPr>
        <p:txBody>
          <a:bodyPr lIns="91439" tIns="45719" rIns="91439" bIns="45719" anchor="t">
            <a:noAutofit/>
          </a:bodyPr>
          <a:lstStyle/>
          <a:p>
            <a:pPr/>
          </a:p>
        </p:txBody>
      </p:sp>
      <p:sp>
        <p:nvSpPr>
          <p:cNvPr id="68" name="Texto del título"/>
          <p:cNvSpPr txBox="1"/>
          <p:nvPr>
            <p:ph type="title"/>
          </p:nvPr>
        </p:nvSpPr>
        <p:spPr>
          <a:prstGeom prst="rect">
            <a:avLst/>
          </a:prstGeom>
        </p:spPr>
        <p:txBody>
          <a:bodyPr/>
          <a:lstStyle/>
          <a:p>
            <a:pPr/>
            <a:r>
              <a:t>Texto del título</a:t>
            </a:r>
          </a:p>
        </p:txBody>
      </p:sp>
      <p:sp>
        <p:nvSpPr>
          <p:cNvPr id="69" name="Nivel de texto 1…"/>
          <p:cNvSpPr txBox="1"/>
          <p:nvPr>
            <p:ph type="body" sz="half" idx="1"/>
          </p:nvPr>
        </p:nvSpPr>
        <p:spPr>
          <a:xfrm>
            <a:off x="1689100" y="3683000"/>
            <a:ext cx="10007600" cy="8255000"/>
          </a:xfrm>
          <a:prstGeom prst="rect">
            <a:avLst/>
          </a:prstGeom>
        </p:spPr>
        <p:txBody>
          <a:bodyPr/>
          <a:lstStyle>
            <a:lvl1pPr marL="533400" indent="-533400">
              <a:lnSpc>
                <a:spcPct val="90000"/>
              </a:lnSpc>
              <a:defRPr sz="4400"/>
            </a:lvl1pPr>
            <a:lvl2pPr marL="1066800" indent="-533400">
              <a:lnSpc>
                <a:spcPct val="90000"/>
              </a:lnSpc>
              <a:defRPr sz="4400"/>
            </a:lvl2pPr>
            <a:lvl3pPr marL="1600200" indent="-533400">
              <a:lnSpc>
                <a:spcPct val="90000"/>
              </a:lnSpc>
              <a:defRPr sz="4400"/>
            </a:lvl3pPr>
            <a:lvl4pPr marL="2133600" indent="-533400">
              <a:lnSpc>
                <a:spcPct val="90000"/>
              </a:lnSpc>
              <a:defRPr sz="4400"/>
            </a:lvl4pPr>
            <a:lvl5pPr marL="2667000" indent="-533400">
              <a:lnSpc>
                <a:spcPct val="90000"/>
              </a:lnSpc>
              <a:defRPr sz="4400"/>
            </a:lvl5pPr>
          </a:lstStyle>
          <a:p>
            <a:pPr/>
            <a:r>
              <a:t>Nivel de texto 1</a:t>
            </a:r>
          </a:p>
          <a:p>
            <a:pPr lvl="1"/>
            <a:r>
              <a:t>Nivel de texto 2</a:t>
            </a:r>
          </a:p>
          <a:p>
            <a:pPr lvl="2"/>
            <a:r>
              <a:t>Nivel de texto 3</a:t>
            </a:r>
          </a:p>
          <a:p>
            <a:pPr lvl="3"/>
            <a:r>
              <a:t>Nivel de texto 4</a:t>
            </a:r>
          </a:p>
          <a:p>
            <a:pPr lvl="4"/>
            <a:r>
              <a:t>Nivel de texto 5</a:t>
            </a:r>
          </a:p>
        </p:txBody>
      </p:sp>
      <p:sp>
        <p:nvSpPr>
          <p:cNvPr id="70"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ñetas">
    <p:spTree>
      <p:nvGrpSpPr>
        <p:cNvPr id="1" name=""/>
        <p:cNvGrpSpPr/>
        <p:nvPr/>
      </p:nvGrpSpPr>
      <p:grpSpPr>
        <a:xfrm>
          <a:off x="0" y="0"/>
          <a:ext cx="0" cy="0"/>
          <a:chOff x="0" y="0"/>
          <a:chExt cx="0" cy="0"/>
        </a:xfrm>
      </p:grpSpPr>
      <p:sp>
        <p:nvSpPr>
          <p:cNvPr id="77" name="Nivel de texto 1…"/>
          <p:cNvSpPr txBox="1"/>
          <p:nvPr>
            <p:ph type="body" idx="1"/>
          </p:nvPr>
        </p:nvSpPr>
        <p:spPr>
          <a:xfrm>
            <a:off x="1689100" y="2730500"/>
            <a:ext cx="21005800" cy="8255000"/>
          </a:xfrm>
          <a:prstGeom prst="rect">
            <a:avLst/>
          </a:prstGeom>
        </p:spPr>
        <p:txBody>
          <a:bodyPr/>
          <a:lstStyle/>
          <a:p>
            <a:pPr/>
            <a:r>
              <a:t>Nivel de texto 1</a:t>
            </a:r>
          </a:p>
          <a:p>
            <a:pPr lvl="1"/>
            <a:r>
              <a:t>Nivel de texto 2</a:t>
            </a:r>
          </a:p>
          <a:p>
            <a:pPr lvl="2"/>
            <a:r>
              <a:t>Nivel de texto 3</a:t>
            </a:r>
          </a:p>
          <a:p>
            <a:pPr lvl="3"/>
            <a:r>
              <a:t>Nivel de texto 4</a:t>
            </a:r>
          </a:p>
          <a:p>
            <a:pPr lvl="4"/>
            <a:r>
              <a:t>Nivel de texto 5</a:t>
            </a:r>
          </a:p>
        </p:txBody>
      </p:sp>
      <p:sp>
        <p:nvSpPr>
          <p:cNvPr id="7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3 fotos">
    <p:spTree>
      <p:nvGrpSpPr>
        <p:cNvPr id="1" name=""/>
        <p:cNvGrpSpPr/>
        <p:nvPr/>
      </p:nvGrpSpPr>
      <p:grpSpPr>
        <a:xfrm>
          <a:off x="0" y="0"/>
          <a:ext cx="0" cy="0"/>
          <a:chOff x="0" y="0"/>
          <a:chExt cx="0" cy="0"/>
        </a:xfrm>
      </p:grpSpPr>
      <p:sp>
        <p:nvSpPr>
          <p:cNvPr id="85" name="Tazas cerámicas sobre una mesa de madera"/>
          <p:cNvSpPr/>
          <p:nvPr>
            <p:ph type="pic" sz="half" idx="21"/>
          </p:nvPr>
        </p:nvSpPr>
        <p:spPr>
          <a:xfrm>
            <a:off x="12344400" y="4356100"/>
            <a:ext cx="11379200" cy="9182100"/>
          </a:xfrm>
          <a:prstGeom prst="rect">
            <a:avLst/>
          </a:prstGeom>
          <a:ln w="9525">
            <a:round/>
          </a:ln>
        </p:spPr>
        <p:txBody>
          <a:bodyPr lIns="91439" tIns="45719" rIns="91439" bIns="45719" anchor="t">
            <a:noAutofit/>
          </a:bodyPr>
          <a:lstStyle/>
          <a:p>
            <a:pPr/>
          </a:p>
        </p:txBody>
      </p:sp>
      <p:sp>
        <p:nvSpPr>
          <p:cNvPr id="86" name="Manos fabricando una vasija de arcilla con un torno"/>
          <p:cNvSpPr/>
          <p:nvPr>
            <p:ph type="pic" sz="half" idx="22"/>
          </p:nvPr>
        </p:nvSpPr>
        <p:spPr>
          <a:xfrm>
            <a:off x="12293600" y="304800"/>
            <a:ext cx="11315700" cy="7302500"/>
          </a:xfrm>
          <a:prstGeom prst="rect">
            <a:avLst/>
          </a:prstGeom>
          <a:ln w="9525">
            <a:round/>
          </a:ln>
        </p:spPr>
        <p:txBody>
          <a:bodyPr lIns="91439" tIns="45719" rIns="91439" bIns="45719" anchor="t">
            <a:noAutofit/>
          </a:bodyPr>
          <a:lstStyle/>
          <a:p>
            <a:pPr/>
          </a:p>
        </p:txBody>
      </p:sp>
      <p:sp>
        <p:nvSpPr>
          <p:cNvPr id="87" name="Primer plano de unos cuencos cerámicos"/>
          <p:cNvSpPr/>
          <p:nvPr>
            <p:ph type="pic" idx="23"/>
          </p:nvPr>
        </p:nvSpPr>
        <p:spPr>
          <a:xfrm>
            <a:off x="647700" y="-711200"/>
            <a:ext cx="11379200" cy="17145000"/>
          </a:xfrm>
          <a:prstGeom prst="rect">
            <a:avLst/>
          </a:prstGeom>
          <a:ln w="9525">
            <a:round/>
          </a:ln>
        </p:spPr>
        <p:txBody>
          <a:bodyPr lIns="91439" tIns="45719" rIns="91439" bIns="45719" anchor="t">
            <a:noAutofit/>
          </a:bodyPr>
          <a:lstStyle/>
          <a:p>
            <a:pPr/>
          </a:p>
        </p:txBody>
      </p:sp>
      <p:sp>
        <p:nvSpPr>
          <p:cNvPr id="88" name="Número de diapositiva"/>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2" name="chalk_line_hd.png" descr="chalk_line_hd.png"/>
          <p:cNvPicPr>
            <a:picLocks noChangeAspect="0"/>
          </p:cNvPicPr>
          <p:nvPr/>
        </p:nvPicPr>
        <p:blipFill>
          <a:blip r:embed="rId3">
            <a:alphaModFix amt="45000"/>
            <a:extLst/>
          </a:blip>
          <a:stretch>
            <a:fillRect/>
          </a:stretch>
        </p:blipFill>
        <p:spPr>
          <a:xfrm>
            <a:off x="736600" y="495300"/>
            <a:ext cx="22910800" cy="12344400"/>
          </a:xfrm>
          <a:prstGeom prst="rect">
            <a:avLst/>
          </a:prstGeom>
          <a:ln w="12700">
            <a:miter lim="400000"/>
          </a:ln>
        </p:spPr>
      </p:pic>
      <p:sp>
        <p:nvSpPr>
          <p:cNvPr id="3" name="Texto del título"/>
          <p:cNvSpPr txBox="1"/>
          <p:nvPr>
            <p:ph type="title"/>
          </p:nvPr>
        </p:nvSpPr>
        <p:spPr>
          <a:xfrm>
            <a:off x="1689100" y="889000"/>
            <a:ext cx="21005800" cy="2413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Texto del título</a:t>
            </a:r>
          </a:p>
        </p:txBody>
      </p:sp>
      <p:sp>
        <p:nvSpPr>
          <p:cNvPr id="4" name="Nivel de texto 1…"/>
          <p:cNvSpPr txBox="1"/>
          <p:nvPr>
            <p:ph type="body" idx="1"/>
          </p:nvPr>
        </p:nvSpPr>
        <p:spPr>
          <a:xfrm>
            <a:off x="1689100" y="3683000"/>
            <a:ext cx="21005800" cy="8255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Nivel de texto 1</a:t>
            </a:r>
          </a:p>
          <a:p>
            <a:pPr lvl="1"/>
            <a:r>
              <a:t>Nivel de texto 2</a:t>
            </a:r>
          </a:p>
          <a:p>
            <a:pPr lvl="2"/>
            <a:r>
              <a:t>Nivel de texto 3</a:t>
            </a:r>
          </a:p>
          <a:p>
            <a:pPr lvl="3"/>
            <a:r>
              <a:t>Nivel de texto 4</a:t>
            </a:r>
          </a:p>
          <a:p>
            <a:pPr lvl="4"/>
            <a:r>
              <a:t>Nivel de texto 5</a:t>
            </a:r>
          </a:p>
        </p:txBody>
      </p:sp>
      <p:sp>
        <p:nvSpPr>
          <p:cNvPr id="5" name="Número de diapositiva"/>
          <p:cNvSpPr txBox="1"/>
          <p:nvPr>
            <p:ph type="sldNum" sz="quarter" idx="2"/>
          </p:nvPr>
        </p:nvSpPr>
        <p:spPr>
          <a:xfrm>
            <a:off x="11940996" y="13017500"/>
            <a:ext cx="508103" cy="520700"/>
          </a:xfrm>
          <a:prstGeom prst="rect">
            <a:avLst/>
          </a:prstGeom>
          <a:ln w="12700">
            <a:miter lim="400000"/>
          </a:ln>
        </p:spPr>
        <p:txBody>
          <a:bodyPr wrap="none" lIns="50800" tIns="50800" rIns="50800" bIns="50800">
            <a:spAutoFit/>
          </a:bodyPr>
          <a:lstStyle>
            <a:lvl1pPr>
              <a:defRPr b="1" cap="all" i="0" sz="2400">
                <a:latin typeface="+mn-lt"/>
                <a:ea typeface="+mn-ea"/>
                <a:cs typeface="+mn-cs"/>
                <a:sym typeface="Avenir Next Regular"/>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transition xmlns:p14="http://schemas.microsoft.com/office/powerpoint/2010/main" spd="med" advClick="1"/>
  <p:txStyles>
    <p:titleStyle>
      <a:lvl1pPr marL="0" marR="0" indent="0" algn="l" defTabSz="825500" rtl="0" latinLnBrk="0">
        <a:lnSpc>
          <a:spcPct val="80000"/>
        </a:lnSpc>
        <a:spcBef>
          <a:spcPts val="0"/>
        </a:spcBef>
        <a:spcAft>
          <a:spcPts val="0"/>
        </a:spcAft>
        <a:buClrTx/>
        <a:buSzTx/>
        <a:buFontTx/>
        <a:buNone/>
        <a:tabLst/>
        <a:defRPr b="1" baseline="0" cap="all" i="0" spc="528" strike="noStrike" sz="6600" u="none">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Regular"/>
        </a:defRPr>
      </a:lvl1pPr>
      <a:lvl2pPr marL="0" marR="0" indent="0" algn="l" defTabSz="825500" rtl="0" latinLnBrk="0">
        <a:lnSpc>
          <a:spcPct val="80000"/>
        </a:lnSpc>
        <a:spcBef>
          <a:spcPts val="0"/>
        </a:spcBef>
        <a:spcAft>
          <a:spcPts val="0"/>
        </a:spcAft>
        <a:buClrTx/>
        <a:buSzTx/>
        <a:buFontTx/>
        <a:buNone/>
        <a:tabLst/>
        <a:defRPr b="1" baseline="0" cap="all" i="0" spc="528" strike="noStrike" sz="6600" u="none">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Regular"/>
        </a:defRPr>
      </a:lvl2pPr>
      <a:lvl3pPr marL="0" marR="0" indent="0" algn="l" defTabSz="825500" rtl="0" latinLnBrk="0">
        <a:lnSpc>
          <a:spcPct val="80000"/>
        </a:lnSpc>
        <a:spcBef>
          <a:spcPts val="0"/>
        </a:spcBef>
        <a:spcAft>
          <a:spcPts val="0"/>
        </a:spcAft>
        <a:buClrTx/>
        <a:buSzTx/>
        <a:buFontTx/>
        <a:buNone/>
        <a:tabLst/>
        <a:defRPr b="1" baseline="0" cap="all" i="0" spc="528" strike="noStrike" sz="6600" u="none">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Regular"/>
        </a:defRPr>
      </a:lvl3pPr>
      <a:lvl4pPr marL="0" marR="0" indent="0" algn="l" defTabSz="825500" rtl="0" latinLnBrk="0">
        <a:lnSpc>
          <a:spcPct val="80000"/>
        </a:lnSpc>
        <a:spcBef>
          <a:spcPts val="0"/>
        </a:spcBef>
        <a:spcAft>
          <a:spcPts val="0"/>
        </a:spcAft>
        <a:buClrTx/>
        <a:buSzTx/>
        <a:buFontTx/>
        <a:buNone/>
        <a:tabLst/>
        <a:defRPr b="1" baseline="0" cap="all" i="0" spc="528" strike="noStrike" sz="6600" u="none">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Regular"/>
        </a:defRPr>
      </a:lvl4pPr>
      <a:lvl5pPr marL="0" marR="0" indent="0" algn="l" defTabSz="825500" rtl="0" latinLnBrk="0">
        <a:lnSpc>
          <a:spcPct val="80000"/>
        </a:lnSpc>
        <a:spcBef>
          <a:spcPts val="0"/>
        </a:spcBef>
        <a:spcAft>
          <a:spcPts val="0"/>
        </a:spcAft>
        <a:buClrTx/>
        <a:buSzTx/>
        <a:buFontTx/>
        <a:buNone/>
        <a:tabLst/>
        <a:defRPr b="1" baseline="0" cap="all" i="0" spc="528" strike="noStrike" sz="6600" u="none">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Regular"/>
        </a:defRPr>
      </a:lvl5pPr>
      <a:lvl6pPr marL="0" marR="0" indent="0" algn="l" defTabSz="825500" rtl="0" latinLnBrk="0">
        <a:lnSpc>
          <a:spcPct val="80000"/>
        </a:lnSpc>
        <a:spcBef>
          <a:spcPts val="0"/>
        </a:spcBef>
        <a:spcAft>
          <a:spcPts val="0"/>
        </a:spcAft>
        <a:buClrTx/>
        <a:buSzTx/>
        <a:buFontTx/>
        <a:buNone/>
        <a:tabLst/>
        <a:defRPr b="1" baseline="0" cap="all" i="0" spc="528" strike="noStrike" sz="6600" u="none">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Regular"/>
        </a:defRPr>
      </a:lvl6pPr>
      <a:lvl7pPr marL="0" marR="0" indent="0" algn="l" defTabSz="825500" rtl="0" latinLnBrk="0">
        <a:lnSpc>
          <a:spcPct val="80000"/>
        </a:lnSpc>
        <a:spcBef>
          <a:spcPts val="0"/>
        </a:spcBef>
        <a:spcAft>
          <a:spcPts val="0"/>
        </a:spcAft>
        <a:buClrTx/>
        <a:buSzTx/>
        <a:buFontTx/>
        <a:buNone/>
        <a:tabLst/>
        <a:defRPr b="1" baseline="0" cap="all" i="0" spc="528" strike="noStrike" sz="6600" u="none">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Regular"/>
        </a:defRPr>
      </a:lvl7pPr>
      <a:lvl8pPr marL="0" marR="0" indent="0" algn="l" defTabSz="825500" rtl="0" latinLnBrk="0">
        <a:lnSpc>
          <a:spcPct val="80000"/>
        </a:lnSpc>
        <a:spcBef>
          <a:spcPts val="0"/>
        </a:spcBef>
        <a:spcAft>
          <a:spcPts val="0"/>
        </a:spcAft>
        <a:buClrTx/>
        <a:buSzTx/>
        <a:buFontTx/>
        <a:buNone/>
        <a:tabLst/>
        <a:defRPr b="1" baseline="0" cap="all" i="0" spc="528" strike="noStrike" sz="6600" u="none">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Regular"/>
        </a:defRPr>
      </a:lvl8pPr>
      <a:lvl9pPr marL="0" marR="0" indent="0" algn="l" defTabSz="825500" rtl="0" latinLnBrk="0">
        <a:lnSpc>
          <a:spcPct val="80000"/>
        </a:lnSpc>
        <a:spcBef>
          <a:spcPts val="0"/>
        </a:spcBef>
        <a:spcAft>
          <a:spcPts val="0"/>
        </a:spcAft>
        <a:buClrTx/>
        <a:buSzTx/>
        <a:buFontTx/>
        <a:buNone/>
        <a:tabLst/>
        <a:defRPr b="1" baseline="0" cap="all" i="0" spc="528" strike="noStrike" sz="6600" u="none">
          <a:solidFill>
            <a:srgbClr val="3E3B39"/>
          </a:solidFill>
          <a:effectLst>
            <a:outerShdw sx="100000" sy="100000" kx="0" ky="0" algn="b" rotWithShape="0" blurRad="25400" dist="25400" dir="5520000">
              <a:srgbClr val="FFFFFF">
                <a:alpha val="72000"/>
              </a:srgbClr>
            </a:outerShdw>
          </a:effectLst>
          <a:uFillTx/>
          <a:latin typeface="+mn-lt"/>
          <a:ea typeface="+mn-ea"/>
          <a:cs typeface="+mn-cs"/>
          <a:sym typeface="Avenir Next Regular"/>
        </a:defRPr>
      </a:lvl9pPr>
    </p:titleStyle>
    <p:bodyStyle>
      <a:lvl1pPr marL="635000" marR="0" indent="-635000" algn="l" defTabSz="825500" rtl="0" latinLnBrk="0">
        <a:lnSpc>
          <a:spcPct val="100000"/>
        </a:lnSpc>
        <a:spcBef>
          <a:spcPts val="4500"/>
        </a:spcBef>
        <a:spcAft>
          <a:spcPts val="0"/>
        </a:spcAft>
        <a:buClrTx/>
        <a:buSzPct val="75000"/>
        <a:buFontTx/>
        <a:buChar char="•"/>
        <a:tabLst/>
        <a:defRPr b="0" baseline="0" cap="none" i="0" spc="0" strike="noStrike" sz="5000" u="none">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1pPr>
      <a:lvl2pPr marL="1270000" marR="0" indent="-635000" algn="l" defTabSz="825500" rtl="0" latinLnBrk="0">
        <a:lnSpc>
          <a:spcPct val="100000"/>
        </a:lnSpc>
        <a:spcBef>
          <a:spcPts val="4500"/>
        </a:spcBef>
        <a:spcAft>
          <a:spcPts val="0"/>
        </a:spcAft>
        <a:buClrTx/>
        <a:buSzPct val="75000"/>
        <a:buFontTx/>
        <a:buChar char="•"/>
        <a:tabLst/>
        <a:defRPr b="0" baseline="0" cap="none" i="0" spc="0" strike="noStrike" sz="5000" u="none">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2pPr>
      <a:lvl3pPr marL="1905000" marR="0" indent="-635000" algn="l" defTabSz="825500" rtl="0" latinLnBrk="0">
        <a:lnSpc>
          <a:spcPct val="100000"/>
        </a:lnSpc>
        <a:spcBef>
          <a:spcPts val="4500"/>
        </a:spcBef>
        <a:spcAft>
          <a:spcPts val="0"/>
        </a:spcAft>
        <a:buClrTx/>
        <a:buSzPct val="75000"/>
        <a:buFontTx/>
        <a:buChar char="•"/>
        <a:tabLst/>
        <a:defRPr b="0" baseline="0" cap="none" i="0" spc="0" strike="noStrike" sz="5000" u="none">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3pPr>
      <a:lvl4pPr marL="2540000" marR="0" indent="-635000" algn="l" defTabSz="825500" rtl="0" latinLnBrk="0">
        <a:lnSpc>
          <a:spcPct val="100000"/>
        </a:lnSpc>
        <a:spcBef>
          <a:spcPts val="4500"/>
        </a:spcBef>
        <a:spcAft>
          <a:spcPts val="0"/>
        </a:spcAft>
        <a:buClrTx/>
        <a:buSzPct val="75000"/>
        <a:buFontTx/>
        <a:buChar char="•"/>
        <a:tabLst/>
        <a:defRPr b="0" baseline="0" cap="none" i="0" spc="0" strike="noStrike" sz="5000" u="none">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4pPr>
      <a:lvl5pPr marL="3175000" marR="0" indent="-635000" algn="l" defTabSz="825500" rtl="0" latinLnBrk="0">
        <a:lnSpc>
          <a:spcPct val="100000"/>
        </a:lnSpc>
        <a:spcBef>
          <a:spcPts val="4500"/>
        </a:spcBef>
        <a:spcAft>
          <a:spcPts val="0"/>
        </a:spcAft>
        <a:buClrTx/>
        <a:buSzPct val="75000"/>
        <a:buFontTx/>
        <a:buChar char="•"/>
        <a:tabLst/>
        <a:defRPr b="0" baseline="0" cap="none" i="0" spc="0" strike="noStrike" sz="5000" u="none">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5pPr>
      <a:lvl6pPr marL="3810000" marR="0" indent="-635000" algn="l" defTabSz="825500" rtl="0" latinLnBrk="0">
        <a:lnSpc>
          <a:spcPct val="100000"/>
        </a:lnSpc>
        <a:spcBef>
          <a:spcPts val="4500"/>
        </a:spcBef>
        <a:spcAft>
          <a:spcPts val="0"/>
        </a:spcAft>
        <a:buClrTx/>
        <a:buSzPct val="75000"/>
        <a:buFontTx/>
        <a:buChar char="•"/>
        <a:tabLst/>
        <a:defRPr b="0" baseline="0" cap="none" i="0" spc="0" strike="noStrike" sz="5000" u="none">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6pPr>
      <a:lvl7pPr marL="4445000" marR="0" indent="-635000" algn="l" defTabSz="825500" rtl="0" latinLnBrk="0">
        <a:lnSpc>
          <a:spcPct val="100000"/>
        </a:lnSpc>
        <a:spcBef>
          <a:spcPts val="4500"/>
        </a:spcBef>
        <a:spcAft>
          <a:spcPts val="0"/>
        </a:spcAft>
        <a:buClrTx/>
        <a:buSzPct val="75000"/>
        <a:buFontTx/>
        <a:buChar char="•"/>
        <a:tabLst/>
        <a:defRPr b="0" baseline="0" cap="none" i="0" spc="0" strike="noStrike" sz="5000" u="none">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7pPr>
      <a:lvl8pPr marL="5080000" marR="0" indent="-635000" algn="l" defTabSz="825500" rtl="0" latinLnBrk="0">
        <a:lnSpc>
          <a:spcPct val="100000"/>
        </a:lnSpc>
        <a:spcBef>
          <a:spcPts val="4500"/>
        </a:spcBef>
        <a:spcAft>
          <a:spcPts val="0"/>
        </a:spcAft>
        <a:buClrTx/>
        <a:buSzPct val="75000"/>
        <a:buFontTx/>
        <a:buChar char="•"/>
        <a:tabLst/>
        <a:defRPr b="0" baseline="0" cap="none" i="0" spc="0" strike="noStrike" sz="5000" u="none">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8pPr>
      <a:lvl9pPr marL="5715000" marR="0" indent="-635000" algn="l" defTabSz="825500" rtl="0" latinLnBrk="0">
        <a:lnSpc>
          <a:spcPct val="100000"/>
        </a:lnSpc>
        <a:spcBef>
          <a:spcPts val="4500"/>
        </a:spcBef>
        <a:spcAft>
          <a:spcPts val="0"/>
        </a:spcAft>
        <a:buClrTx/>
        <a:buSzPct val="75000"/>
        <a:buFontTx/>
        <a:buChar char="•"/>
        <a:tabLst/>
        <a:defRPr b="0" baseline="0" cap="none" i="0" spc="0" strike="noStrike" sz="5000" u="none">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lvl9pPr>
    </p:bodyStyle>
    <p:otherStyle>
      <a:lvl1pPr marL="0" marR="0" indent="0" algn="ctr" defTabSz="82550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1pPr>
      <a:lvl2pPr marL="0" marR="0" indent="228600" algn="ctr" defTabSz="82550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2pPr>
      <a:lvl3pPr marL="0" marR="0" indent="457200" algn="ctr" defTabSz="82550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3pPr>
      <a:lvl4pPr marL="0" marR="0" indent="685800" algn="ctr" defTabSz="82550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4pPr>
      <a:lvl5pPr marL="0" marR="0" indent="914400" algn="ctr" defTabSz="82550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5pPr>
      <a:lvl6pPr marL="0" marR="0" indent="1143000" algn="ctr" defTabSz="82550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6pPr>
      <a:lvl7pPr marL="0" marR="0" indent="1371600" algn="ctr" defTabSz="82550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7pPr>
      <a:lvl8pPr marL="0" marR="0" indent="1600200" algn="ctr" defTabSz="82550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8pPr>
      <a:lvl9pPr marL="0" marR="0" indent="1828800" algn="ctr" defTabSz="825500" latinLnBrk="0">
        <a:lnSpc>
          <a:spcPct val="100000"/>
        </a:lnSpc>
        <a:spcBef>
          <a:spcPts val="0"/>
        </a:spcBef>
        <a:spcAft>
          <a:spcPts val="0"/>
        </a:spcAft>
        <a:buClrTx/>
        <a:buSzTx/>
        <a:buFontTx/>
        <a:buNone/>
        <a:tabLst/>
        <a:defRPr b="1" baseline="0" cap="all" i="0" spc="0" strike="noStrike" sz="2400" u="none">
          <a:solidFill>
            <a:schemeClr val="tx1"/>
          </a:solidFill>
          <a:effectLst>
            <a:outerShdw sx="100000" sy="100000" kx="0" ky="0" algn="b" rotWithShape="0" blurRad="25400" dist="25400" dir="5520000">
              <a:srgbClr val="FFFFFF">
                <a:alpha val="71999"/>
              </a:srgbClr>
            </a:outerShdw>
          </a:effectLst>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 Id="rId3" Type="http://schemas.openxmlformats.org/officeDocument/2006/relationships/image" Target="../media/image6.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6.png"/><Relationship Id="rId8"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png"/><Relationship Id="rId3" Type="http://schemas.openxmlformats.org/officeDocument/2006/relationships/image" Target="../media/image3.jpeg"/><Relationship Id="rId4" Type="http://schemas.openxmlformats.org/officeDocument/2006/relationships/image" Target="../media/image27.png"/><Relationship Id="rId5" Type="http://schemas.openxmlformats.org/officeDocument/2006/relationships/image" Target="../media/image4.jpeg"/><Relationship Id="rId6" Type="http://schemas.openxmlformats.org/officeDocument/2006/relationships/image" Target="../media/image28.png"/><Relationship Id="rId7" Type="http://schemas.openxmlformats.org/officeDocument/2006/relationships/image" Target="../media/image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6.png"/><Relationship Id="rId11"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 Id="rId3" Type="http://schemas.openxmlformats.org/officeDocument/2006/relationships/image" Target="../media/image6.png"/><Relationship Id="rId4"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png"/><Relationship Id="rId3" Type="http://schemas.openxmlformats.org/officeDocument/2006/relationships/image" Target="../media/image6.png"/><Relationship Id="rId4"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0.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6.png"/><Relationship Id="rId9"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0" Type="http://schemas.openxmlformats.org/officeDocument/2006/relationships/image" Target="../media/image6.png"/><Relationship Id="rId11"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39.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 Id="rId11" Type="http://schemas.openxmlformats.org/officeDocument/2006/relationships/image" Target="../media/image53.png"/><Relationship Id="rId12" Type="http://schemas.openxmlformats.org/officeDocument/2006/relationships/image" Target="../media/image54.png"/><Relationship Id="rId13" Type="http://schemas.openxmlformats.org/officeDocument/2006/relationships/image" Target="../media/image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 Id="rId3" Type="http://schemas.openxmlformats.org/officeDocument/2006/relationships/image" Target="../media/image34.png"/><Relationship Id="rId4" Type="http://schemas.openxmlformats.org/officeDocument/2006/relationships/image" Target="../media/image59.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10.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0.png"/><Relationship Id="rId3" Type="http://schemas.openxmlformats.org/officeDocument/2006/relationships/image" Target="../media/image61.png"/><Relationship Id="rId4" Type="http://schemas.openxmlformats.org/officeDocument/2006/relationships/image" Target="../media/image62.png"/><Relationship Id="rId5" Type="http://schemas.openxmlformats.org/officeDocument/2006/relationships/image" Target="../media/image63.png"/><Relationship Id="rId6" Type="http://schemas.openxmlformats.org/officeDocument/2006/relationships/image" Target="../media/image64.png"/><Relationship Id="rId7" Type="http://schemas.openxmlformats.org/officeDocument/2006/relationships/image" Target="../media/image65.png"/><Relationship Id="rId8" Type="http://schemas.openxmlformats.org/officeDocument/2006/relationships/image" Target="../media/image66.png"/><Relationship Id="rId9" Type="http://schemas.openxmlformats.org/officeDocument/2006/relationships/image" Target="../media/image67.png"/><Relationship Id="rId10" Type="http://schemas.openxmlformats.org/officeDocument/2006/relationships/image" Target="../media/image6.png"/><Relationship Id="rId11" Type="http://schemas.openxmlformats.org/officeDocument/2006/relationships/image" Target="../media/image1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63.png"/><Relationship Id="rId9" Type="http://schemas.openxmlformats.org/officeDocument/2006/relationships/image" Target="../media/image74.png"/><Relationship Id="rId10" Type="http://schemas.openxmlformats.org/officeDocument/2006/relationships/image" Target="../media/image75.png"/><Relationship Id="rId11" Type="http://schemas.openxmlformats.org/officeDocument/2006/relationships/image" Target="../media/image76.png"/><Relationship Id="rId12" Type="http://schemas.openxmlformats.org/officeDocument/2006/relationships/image" Target="../media/image6.png"/><Relationship Id="rId13"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7.png"/><Relationship Id="rId3" Type="http://schemas.openxmlformats.org/officeDocument/2006/relationships/image" Target="../media/image78.png"/><Relationship Id="rId4" Type="http://schemas.openxmlformats.org/officeDocument/2006/relationships/image" Target="../media/image6.png"/><Relationship Id="rId5" Type="http://schemas.openxmlformats.org/officeDocument/2006/relationships/image" Target="../media/image10.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9.png"/><Relationship Id="rId3" Type="http://schemas.openxmlformats.org/officeDocument/2006/relationships/image" Target="../media/image6.png"/><Relationship Id="rId4" Type="http://schemas.openxmlformats.org/officeDocument/2006/relationships/image" Target="../media/image1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6.png"/><Relationship Id="rId6"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png"/><Relationship Id="rId3" Type="http://schemas.openxmlformats.org/officeDocument/2006/relationships/image" Target="../media/image83.png"/><Relationship Id="rId4" Type="http://schemas.openxmlformats.org/officeDocument/2006/relationships/image" Target="../media/image33.png"/><Relationship Id="rId5" Type="http://schemas.openxmlformats.org/officeDocument/2006/relationships/image" Target="../media/image5.jpe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1.tif"/><Relationship Id="rId9" Type="http://schemas.openxmlformats.org/officeDocument/2006/relationships/image" Target="../media/image6.png"/><Relationship Id="rId10" Type="http://schemas.openxmlformats.org/officeDocument/2006/relationships/image" Target="../media/image1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image" Target="../media/image92.png"/><Relationship Id="rId9" Type="http://schemas.openxmlformats.org/officeDocument/2006/relationships/image" Target="../media/image93.png"/><Relationship Id="rId10" Type="http://schemas.openxmlformats.org/officeDocument/2006/relationships/image" Target="../media/image6.png"/><Relationship Id="rId11" Type="http://schemas.openxmlformats.org/officeDocument/2006/relationships/image" Target="../media/image10.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4.png"/><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 Id="rId7" Type="http://schemas.openxmlformats.org/officeDocument/2006/relationships/image" Target="../media/image91.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png"/><Relationship Id="rId11" Type="http://schemas.openxmlformats.org/officeDocument/2006/relationships/image" Target="../media/image102.png"/><Relationship Id="rId12" Type="http://schemas.openxmlformats.org/officeDocument/2006/relationships/image" Target="../media/image6.png"/><Relationship Id="rId13" Type="http://schemas.openxmlformats.org/officeDocument/2006/relationships/image" Target="../media/image1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3.png"/><Relationship Id="rId3" Type="http://schemas.openxmlformats.org/officeDocument/2006/relationships/image" Target="../media/image104.png"/><Relationship Id="rId4" Type="http://schemas.openxmlformats.org/officeDocument/2006/relationships/image" Target="../media/image6.png"/><Relationship Id="rId5" Type="http://schemas.openxmlformats.org/officeDocument/2006/relationships/image" Target="../media/image10.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5.png"/><Relationship Id="rId3" Type="http://schemas.openxmlformats.org/officeDocument/2006/relationships/image" Target="../media/image6.png"/><Relationship Id="rId4" Type="http://schemas.openxmlformats.org/officeDocument/2006/relationships/image" Target="../media/image1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4.png"/><Relationship Id="rId3" Type="http://schemas.openxmlformats.org/officeDocument/2006/relationships/image" Target="../media/image85.png"/><Relationship Id="rId4" Type="http://schemas.openxmlformats.org/officeDocument/2006/relationships/image" Target="../media/image106.png"/><Relationship Id="rId5" Type="http://schemas.openxmlformats.org/officeDocument/2006/relationships/image" Target="../media/image6.jpeg"/><Relationship Id="rId6" Type="http://schemas.openxmlformats.org/officeDocument/2006/relationships/image" Target="../media/image6.png"/><Relationship Id="rId7" Type="http://schemas.openxmlformats.org/officeDocument/2006/relationships/image" Target="../media/image10.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png"/><Relationship Id="rId7" Type="http://schemas.openxmlformats.org/officeDocument/2006/relationships/image" Target="../media/image111.png"/><Relationship Id="rId8" Type="http://schemas.openxmlformats.org/officeDocument/2006/relationships/image" Target="../media/image112.png"/><Relationship Id="rId9" Type="http://schemas.openxmlformats.org/officeDocument/2006/relationships/image" Target="../media/image113.png"/><Relationship Id="rId10" Type="http://schemas.openxmlformats.org/officeDocument/2006/relationships/image" Target="../media/image114.png"/><Relationship Id="rId11" Type="http://schemas.openxmlformats.org/officeDocument/2006/relationships/image" Target="../media/image10.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8.png"/><Relationship Id="rId6" Type="http://schemas.openxmlformats.org/officeDocument/2006/relationships/image" Target="../media/image119.png"/><Relationship Id="rId7" Type="http://schemas.openxmlformats.org/officeDocument/2006/relationships/image" Target="../media/image120.png"/><Relationship Id="rId8" Type="http://schemas.openxmlformats.org/officeDocument/2006/relationships/image" Target="../media/image112.png"/><Relationship Id="rId9" Type="http://schemas.openxmlformats.org/officeDocument/2006/relationships/image" Target="../media/image121.png"/><Relationship Id="rId10" Type="http://schemas.openxmlformats.org/officeDocument/2006/relationships/image" Target="../media/image122.png"/><Relationship Id="rId11" Type="http://schemas.openxmlformats.org/officeDocument/2006/relationships/image" Target="../media/image123.png"/><Relationship Id="rId12" Type="http://schemas.openxmlformats.org/officeDocument/2006/relationships/image" Target="../media/image6.png"/><Relationship Id="rId13" Type="http://schemas.openxmlformats.org/officeDocument/2006/relationships/image" Target="../media/image1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6.png"/><Relationship Id="rId5" Type="http://schemas.openxmlformats.org/officeDocument/2006/relationships/image" Target="../media/image10.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gif"/><Relationship Id="rId3" Type="http://schemas.openxmlformats.org/officeDocument/2006/relationships/image" Target="../media/image6.png"/><Relationship Id="rId4" Type="http://schemas.openxmlformats.org/officeDocument/2006/relationships/image" Target="../media/image10.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6.png"/><Relationship Id="rId3" Type="http://schemas.openxmlformats.org/officeDocument/2006/relationships/image" Target="../media/image6.png"/><Relationship Id="rId4" Type="http://schemas.openxmlformats.org/officeDocument/2006/relationships/image" Target="../media/image1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 Id="rId3" Type="http://schemas.openxmlformats.org/officeDocument/2006/relationships/image" Target="../media/image1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 Id="rId3" Type="http://schemas.openxmlformats.org/officeDocument/2006/relationships/image" Target="../media/image6.png"/><Relationship Id="rId4" Type="http://schemas.openxmlformats.org/officeDocument/2006/relationships/image" Target="../media/image10.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6.png"/><Relationship Id="rId4" Type="http://schemas.openxmlformats.org/officeDocument/2006/relationships/image" Target="../media/image10.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 Id="rId3" Type="http://schemas.openxmlformats.org/officeDocument/2006/relationships/image" Target="../media/image6.png"/><Relationship Id="rId4" Type="http://schemas.openxmlformats.org/officeDocument/2006/relationships/image" Target="../media/image10.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 Id="rId3" Type="http://schemas.openxmlformats.org/officeDocument/2006/relationships/image" Target="../media/image6.png"/><Relationship Id="rId4" Type="http://schemas.openxmlformats.org/officeDocument/2006/relationships/image" Target="../media/image10.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 Id="rId3" Type="http://schemas.openxmlformats.org/officeDocument/2006/relationships/image" Target="../media/image6.png"/><Relationship Id="rId4"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6.png"/><Relationship Id="rId8"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 name="Plataforma de compras con microservicios y CI/cd en la nube"/>
          <p:cNvSpPr txBox="1"/>
          <p:nvPr>
            <p:ph type="ctrTitle"/>
          </p:nvPr>
        </p:nvSpPr>
        <p:spPr>
          <a:xfrm>
            <a:off x="1689099" y="5924970"/>
            <a:ext cx="21005801" cy="2413001"/>
          </a:xfrm>
          <a:prstGeom prst="rect">
            <a:avLst/>
          </a:prstGeom>
        </p:spPr>
        <p:txBody>
          <a:bodyPr/>
          <a:lstStyle>
            <a:lvl1pPr algn="ctr"/>
          </a:lstStyle>
          <a:p>
            <a:pPr/>
            <a:r>
              <a:t>Plataforma de compras con microservicios y CI/cd en la nube</a:t>
            </a:r>
          </a:p>
        </p:txBody>
      </p:sp>
      <p:sp>
        <p:nvSpPr>
          <p:cNvPr id="122" name="Autor: álvaro martín martín…"/>
          <p:cNvSpPr txBox="1"/>
          <p:nvPr>
            <p:ph type="subTitle" sz="quarter" idx="1"/>
          </p:nvPr>
        </p:nvSpPr>
        <p:spPr>
          <a:xfrm>
            <a:off x="6628154" y="8768718"/>
            <a:ext cx="12684670" cy="1728622"/>
          </a:xfrm>
          <a:prstGeom prst="rect">
            <a:avLst/>
          </a:prstGeom>
        </p:spPr>
        <p:txBody>
          <a:bodyPr/>
          <a:lstStyle/>
          <a:p>
            <a:pPr/>
            <a:r>
              <a:t>Autor: álvaro martín martín</a:t>
            </a:r>
          </a:p>
          <a:p>
            <a:pPr/>
            <a:r>
              <a:t>Tutor: Micael gallego carrillo</a:t>
            </a:r>
          </a:p>
        </p:txBody>
      </p:sp>
      <p:sp>
        <p:nvSpPr>
          <p:cNvPr id="123" name="Trabajo de fin de máster curso 2020/2021"/>
          <p:cNvSpPr txBox="1"/>
          <p:nvPr/>
        </p:nvSpPr>
        <p:spPr>
          <a:xfrm>
            <a:off x="7581828" y="5378099"/>
            <a:ext cx="10777322" cy="86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Trabajo de fin de máster curso 2020/2021</a:t>
            </a:r>
          </a:p>
        </p:txBody>
      </p:sp>
      <p:pic>
        <p:nvPicPr>
          <p:cNvPr id="124" name="logo_mca_bft_600_cut.png" descr="logo_mca_bft_600_cut.png"/>
          <p:cNvPicPr>
            <a:picLocks noChangeAspect="1"/>
          </p:cNvPicPr>
          <p:nvPr/>
        </p:nvPicPr>
        <p:blipFill>
          <a:blip r:embed="rId2">
            <a:extLst/>
          </a:blip>
          <a:stretch>
            <a:fillRect/>
          </a:stretch>
        </p:blipFill>
        <p:spPr>
          <a:xfrm>
            <a:off x="8911676" y="649421"/>
            <a:ext cx="7620001" cy="4864101"/>
          </a:xfrm>
          <a:prstGeom prst="rect">
            <a:avLst/>
          </a:prstGeom>
          <a:ln w="12700">
            <a:miter lim="400000"/>
          </a:ln>
        </p:spPr>
      </p:pic>
      <p:pic>
        <p:nvPicPr>
          <p:cNvPr id="125" name="urjc-logo-dark5.png" descr="urjc-logo-dark5.png"/>
          <p:cNvPicPr>
            <a:picLocks noChangeAspect="1"/>
          </p:cNvPicPr>
          <p:nvPr/>
        </p:nvPicPr>
        <p:blipFill>
          <a:blip r:embed="rId3">
            <a:extLst/>
          </a:blip>
          <a:stretch>
            <a:fillRect/>
          </a:stretch>
        </p:blipFill>
        <p:spPr>
          <a:xfrm>
            <a:off x="10406765" y="10197958"/>
            <a:ext cx="5127448" cy="2884190"/>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Desarrollo"/>
          <p:cNvSpPr txBox="1"/>
          <p:nvPr>
            <p:ph type="title"/>
          </p:nvPr>
        </p:nvSpPr>
        <p:spPr>
          <a:xfrm>
            <a:off x="8394849" y="757649"/>
            <a:ext cx="8327096" cy="1270001"/>
          </a:xfrm>
          <a:prstGeom prst="rect">
            <a:avLst/>
          </a:prstGeom>
        </p:spPr>
        <p:txBody>
          <a:bodyPr anchor="b"/>
          <a:lstStyle>
            <a:lvl1pPr algn="ctr"/>
          </a:lstStyle>
          <a:p>
            <a:pPr/>
            <a:r>
              <a:t>Desarrollo</a:t>
            </a:r>
          </a:p>
        </p:txBody>
      </p:sp>
      <p:sp>
        <p:nvSpPr>
          <p:cNvPr id="196" name="Tests"/>
          <p:cNvSpPr txBox="1"/>
          <p:nvPr>
            <p:ph type="body" sz="quarter" idx="1"/>
          </p:nvPr>
        </p:nvSpPr>
        <p:spPr>
          <a:xfrm>
            <a:off x="10801868" y="2184009"/>
            <a:ext cx="2780264"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Tests</a:t>
            </a:r>
          </a:p>
        </p:txBody>
      </p:sp>
      <p:pic>
        <p:nvPicPr>
          <p:cNvPr id="197" name="q-S9oo64exBOD7i4sIjoQfnq9YSnIX4gwEXb-uYip0vYHRqCDdFcb1WOC3X5nIEYrcJTaAfeI7k7xlmR5hVVT6-L1d3ZMZ8y5_HzaFxU-xFF_Dwxi3tdR3AFS-mGx0DrTm550-Y.png" descr="q-S9oo64exBOD7i4sIjoQfnq9YSnIX4gwEXb-uYip0vYHRqCDdFcb1WOC3X5nIEYrcJTaAfeI7k7xlmR5hVVT6-L1d3ZMZ8y5_HzaFxU-xFF_Dwxi3tdR3AFS-mGx0DrTm550-Y.png"/>
          <p:cNvPicPr>
            <a:picLocks noChangeAspect="1"/>
          </p:cNvPicPr>
          <p:nvPr/>
        </p:nvPicPr>
        <p:blipFill>
          <a:blip r:embed="rId2">
            <a:extLst/>
          </a:blip>
          <a:srcRect l="0" t="0" r="0" b="0"/>
          <a:stretch>
            <a:fillRect/>
          </a:stretch>
        </p:blipFill>
        <p:spPr>
          <a:xfrm>
            <a:off x="1789344" y="3097881"/>
            <a:ext cx="8008784" cy="4227814"/>
          </a:xfrm>
          <a:prstGeom prst="rect">
            <a:avLst/>
          </a:prstGeom>
          <a:ln w="12700">
            <a:miter lim="400000"/>
          </a:ln>
        </p:spPr>
      </p:pic>
      <p:pic>
        <p:nvPicPr>
          <p:cNvPr id="198" name="9Dywh9sKGZHpy1qlcaq115WL-kSofEBaWjZCAxz3BAnhUYnfF_STtXIfxkgBmjvsgs99idswhgFFA0E_FZ7pexBpe75w1cBM0Zs7fqXfvTAV4JhO-1LPm4TZT0ASEXNU6I8hWng.png" descr="9Dywh9sKGZHpy1qlcaq115WL-kSofEBaWjZCAxz3BAnhUYnfF_STtXIfxkgBmjvsgs99idswhgFFA0E_FZ7pexBpe75w1cBM0Zs7fqXfvTAV4JhO-1LPm4TZT0ASEXNU6I8hWng.png"/>
          <p:cNvPicPr>
            <a:picLocks noChangeAspect="1"/>
          </p:cNvPicPr>
          <p:nvPr/>
        </p:nvPicPr>
        <p:blipFill>
          <a:blip r:embed="rId3">
            <a:extLst/>
          </a:blip>
          <a:stretch>
            <a:fillRect/>
          </a:stretch>
        </p:blipFill>
        <p:spPr>
          <a:xfrm>
            <a:off x="13367955" y="3423738"/>
            <a:ext cx="9568740" cy="3576197"/>
          </a:xfrm>
          <a:prstGeom prst="rect">
            <a:avLst/>
          </a:prstGeom>
          <a:ln w="12700">
            <a:miter lim="400000"/>
          </a:ln>
        </p:spPr>
      </p:pic>
      <p:pic>
        <p:nvPicPr>
          <p:cNvPr id="199" name="postman.png" descr="postman.png"/>
          <p:cNvPicPr>
            <a:picLocks noChangeAspect="1"/>
          </p:cNvPicPr>
          <p:nvPr/>
        </p:nvPicPr>
        <p:blipFill>
          <a:blip r:embed="rId4">
            <a:extLst/>
          </a:blip>
          <a:stretch>
            <a:fillRect/>
          </a:stretch>
        </p:blipFill>
        <p:spPr>
          <a:xfrm>
            <a:off x="10870675" y="7635575"/>
            <a:ext cx="4411460" cy="4411459"/>
          </a:xfrm>
          <a:prstGeom prst="rect">
            <a:avLst/>
          </a:prstGeom>
          <a:ln w="12700">
            <a:miter lim="400000"/>
          </a:ln>
        </p:spPr>
      </p:pic>
      <p:pic>
        <p:nvPicPr>
          <p:cNvPr id="200" name="blog_testcontainers_logo.png" descr="blog_testcontainers_logo.png"/>
          <p:cNvPicPr>
            <a:picLocks noChangeAspect="1"/>
          </p:cNvPicPr>
          <p:nvPr/>
        </p:nvPicPr>
        <p:blipFill>
          <a:blip r:embed="rId5">
            <a:extLst/>
          </a:blip>
          <a:stretch>
            <a:fillRect/>
          </a:stretch>
        </p:blipFill>
        <p:spPr>
          <a:xfrm>
            <a:off x="1789344" y="8267237"/>
            <a:ext cx="8008939" cy="4004470"/>
          </a:xfrm>
          <a:prstGeom prst="rect">
            <a:avLst/>
          </a:prstGeom>
          <a:ln w="12700">
            <a:miter lim="400000"/>
          </a:ln>
        </p:spPr>
      </p:pic>
      <p:pic>
        <p:nvPicPr>
          <p:cNvPr id="201" name="pact.png" descr="pact.png"/>
          <p:cNvPicPr>
            <a:picLocks noChangeAspect="1"/>
          </p:cNvPicPr>
          <p:nvPr/>
        </p:nvPicPr>
        <p:blipFill>
          <a:blip r:embed="rId6">
            <a:extLst/>
          </a:blip>
          <a:stretch>
            <a:fillRect/>
          </a:stretch>
        </p:blipFill>
        <p:spPr>
          <a:xfrm>
            <a:off x="15673789" y="9475722"/>
            <a:ext cx="7620001" cy="1587501"/>
          </a:xfrm>
          <a:prstGeom prst="rect">
            <a:avLst/>
          </a:prstGeom>
          <a:ln w="12700">
            <a:miter lim="400000"/>
          </a:ln>
        </p:spPr>
      </p:pic>
      <p:pic>
        <p:nvPicPr>
          <p:cNvPr id="202" name="urjc-logo-dark5.png" descr="urjc-logo-dark5.png"/>
          <p:cNvPicPr>
            <a:picLocks noChangeAspect="1"/>
          </p:cNvPicPr>
          <p:nvPr/>
        </p:nvPicPr>
        <p:blipFill>
          <a:blip r:embed="rId7">
            <a:extLst/>
          </a:blip>
          <a:srcRect l="0" t="0" r="0" b="0"/>
          <a:stretch>
            <a:fillRect/>
          </a:stretch>
        </p:blipFill>
        <p:spPr>
          <a:xfrm>
            <a:off x="21306507" y="12592749"/>
            <a:ext cx="2257779" cy="1270001"/>
          </a:xfrm>
          <a:prstGeom prst="rect">
            <a:avLst/>
          </a:prstGeom>
          <a:ln w="12700">
            <a:miter lim="400000"/>
          </a:ln>
        </p:spPr>
      </p:pic>
      <p:pic>
        <p:nvPicPr>
          <p:cNvPr id="203" name="mca-header.png" descr="mca-header.png"/>
          <p:cNvPicPr>
            <a:picLocks noChangeAspect="1"/>
          </p:cNvPicPr>
          <p:nvPr/>
        </p:nvPicPr>
        <p:blipFill>
          <a:blip r:embed="rId8">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Desarrollo"/>
          <p:cNvSpPr txBox="1"/>
          <p:nvPr>
            <p:ph type="title"/>
          </p:nvPr>
        </p:nvSpPr>
        <p:spPr>
          <a:xfrm>
            <a:off x="8394849" y="757649"/>
            <a:ext cx="8327096" cy="1270001"/>
          </a:xfrm>
          <a:prstGeom prst="rect">
            <a:avLst/>
          </a:prstGeom>
        </p:spPr>
        <p:txBody>
          <a:bodyPr anchor="b"/>
          <a:lstStyle>
            <a:lvl1pPr algn="ctr"/>
          </a:lstStyle>
          <a:p>
            <a:pPr/>
            <a:r>
              <a:t>Desarrollo</a:t>
            </a:r>
          </a:p>
        </p:txBody>
      </p:sp>
      <p:sp>
        <p:nvSpPr>
          <p:cNvPr id="206" name="Contenedores"/>
          <p:cNvSpPr txBox="1"/>
          <p:nvPr>
            <p:ph type="body" sz="quarter" idx="1"/>
          </p:nvPr>
        </p:nvSpPr>
        <p:spPr>
          <a:xfrm>
            <a:off x="681207" y="1967252"/>
            <a:ext cx="6861414"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Contenedores</a:t>
            </a:r>
          </a:p>
        </p:txBody>
      </p:sp>
      <p:pic>
        <p:nvPicPr>
          <p:cNvPr id="207" name="docker.png" descr="docker.png"/>
          <p:cNvPicPr>
            <a:picLocks noChangeAspect="1"/>
          </p:cNvPicPr>
          <p:nvPr/>
        </p:nvPicPr>
        <p:blipFill>
          <a:blip r:embed="rId2">
            <a:extLst/>
          </a:blip>
          <a:stretch>
            <a:fillRect/>
          </a:stretch>
        </p:blipFill>
        <p:spPr>
          <a:xfrm>
            <a:off x="2611642" y="3096849"/>
            <a:ext cx="3000545" cy="771355"/>
          </a:xfrm>
          <a:prstGeom prst="rect">
            <a:avLst/>
          </a:prstGeom>
          <a:ln w="12700">
            <a:miter lim="400000"/>
          </a:ln>
        </p:spPr>
      </p:pic>
      <p:pic>
        <p:nvPicPr>
          <p:cNvPr id="208" name="okteto.jpeg" descr="okteto.jpeg"/>
          <p:cNvPicPr>
            <a:picLocks noChangeAspect="1"/>
          </p:cNvPicPr>
          <p:nvPr/>
        </p:nvPicPr>
        <p:blipFill>
          <a:blip r:embed="rId3">
            <a:extLst/>
          </a:blip>
          <a:stretch>
            <a:fillRect/>
          </a:stretch>
        </p:blipFill>
        <p:spPr>
          <a:xfrm>
            <a:off x="17426172" y="3569971"/>
            <a:ext cx="2540001" cy="2540001"/>
          </a:xfrm>
          <a:prstGeom prst="rect">
            <a:avLst/>
          </a:prstGeom>
          <a:ln w="12700">
            <a:miter lim="400000"/>
          </a:ln>
        </p:spPr>
      </p:pic>
      <p:pic>
        <p:nvPicPr>
          <p:cNvPr id="209" name="helmkube.png" descr="helmkube.png"/>
          <p:cNvPicPr>
            <a:picLocks noChangeAspect="1"/>
          </p:cNvPicPr>
          <p:nvPr/>
        </p:nvPicPr>
        <p:blipFill>
          <a:blip r:embed="rId4">
            <a:extLst/>
          </a:blip>
          <a:stretch>
            <a:fillRect/>
          </a:stretch>
        </p:blipFill>
        <p:spPr>
          <a:xfrm>
            <a:off x="1854136" y="4186088"/>
            <a:ext cx="4515556" cy="2540001"/>
          </a:xfrm>
          <a:prstGeom prst="rect">
            <a:avLst/>
          </a:prstGeom>
          <a:ln w="12700">
            <a:miter lim="400000"/>
          </a:ln>
        </p:spPr>
      </p:pic>
      <p:sp>
        <p:nvSpPr>
          <p:cNvPr id="210" name="Cloud"/>
          <p:cNvSpPr txBox="1"/>
          <p:nvPr/>
        </p:nvSpPr>
        <p:spPr>
          <a:xfrm>
            <a:off x="16618876" y="2064494"/>
            <a:ext cx="6861414"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cap="all" i="0" spc="400" sz="5000">
                <a:solidFill>
                  <a:srgbClr val="3E3B39"/>
                </a:solidFill>
                <a:latin typeface="+mn-lt"/>
                <a:ea typeface="+mn-ea"/>
                <a:cs typeface="+mn-cs"/>
                <a:sym typeface="Avenir Next Regular"/>
              </a:defRPr>
            </a:lvl1pPr>
          </a:lstStyle>
          <a:p>
            <a:pPr/>
            <a:r>
              <a:t>Cloud</a:t>
            </a:r>
          </a:p>
        </p:txBody>
      </p:sp>
      <p:pic>
        <p:nvPicPr>
          <p:cNvPr id="211" name="aws_logo.jpeg" descr="aws_logo.jpeg"/>
          <p:cNvPicPr>
            <a:picLocks noChangeAspect="1"/>
          </p:cNvPicPr>
          <p:nvPr/>
        </p:nvPicPr>
        <p:blipFill>
          <a:blip r:embed="rId5">
            <a:extLst/>
          </a:blip>
          <a:stretch>
            <a:fillRect/>
          </a:stretch>
        </p:blipFill>
        <p:spPr>
          <a:xfrm>
            <a:off x="20236863" y="3569971"/>
            <a:ext cx="2540001" cy="2540001"/>
          </a:xfrm>
          <a:prstGeom prst="rect">
            <a:avLst/>
          </a:prstGeom>
          <a:ln w="12700">
            <a:miter lim="400000"/>
          </a:ln>
        </p:spPr>
      </p:pic>
      <p:pic>
        <p:nvPicPr>
          <p:cNvPr id="212" name="github actions.png" descr="github actions.png"/>
          <p:cNvPicPr>
            <a:picLocks noChangeAspect="1"/>
          </p:cNvPicPr>
          <p:nvPr/>
        </p:nvPicPr>
        <p:blipFill>
          <a:blip r:embed="rId6">
            <a:extLst/>
          </a:blip>
          <a:stretch>
            <a:fillRect/>
          </a:stretch>
        </p:blipFill>
        <p:spPr>
          <a:xfrm>
            <a:off x="12870624" y="6148597"/>
            <a:ext cx="2540001" cy="2540001"/>
          </a:xfrm>
          <a:prstGeom prst="rect">
            <a:avLst/>
          </a:prstGeom>
          <a:ln w="12700">
            <a:miter lim="400000"/>
          </a:ln>
        </p:spPr>
      </p:pic>
      <p:pic>
        <p:nvPicPr>
          <p:cNvPr id="213" name="5847f98fcef1014c0b5e48c0.png" descr="5847f98fcef1014c0b5e48c0.png"/>
          <p:cNvPicPr>
            <a:picLocks noChangeAspect="1"/>
          </p:cNvPicPr>
          <p:nvPr/>
        </p:nvPicPr>
        <p:blipFill>
          <a:blip r:embed="rId7">
            <a:extLst/>
          </a:blip>
          <a:stretch>
            <a:fillRect/>
          </a:stretch>
        </p:blipFill>
        <p:spPr>
          <a:xfrm>
            <a:off x="9903688" y="6177681"/>
            <a:ext cx="2540001" cy="2481833"/>
          </a:xfrm>
          <a:prstGeom prst="rect">
            <a:avLst/>
          </a:prstGeom>
          <a:ln w="12700">
            <a:miter lim="400000"/>
          </a:ln>
        </p:spPr>
      </p:pic>
      <p:pic>
        <p:nvPicPr>
          <p:cNvPr id="214" name="QxRT8Q5eLstrB8jCIyuoqzU6rV_eEuOnIj9LslKMXxJ92Wu5rvPGNUfpos3dMezMs9ZnvE8ecaoZOAKOYhKdF5J-fKPN66BdH_Ov2gvVS4Z7jVEOfKqAwcSr2Mc9w9as4qB6f20.png" descr="QxRT8Q5eLstrB8jCIyuoqzU6rV_eEuOnIj9LslKMXxJ92Wu5rvPGNUfpos3dMezMs9ZnvE8ecaoZOAKOYhKdF5J-fKPN66BdH_Ov2gvVS4Z7jVEOfKqAwcSr2Mc9w9as4qB6f20.png"/>
          <p:cNvPicPr>
            <a:picLocks noChangeAspect="1"/>
          </p:cNvPicPr>
          <p:nvPr/>
        </p:nvPicPr>
        <p:blipFill>
          <a:blip r:embed="rId8">
            <a:extLst/>
          </a:blip>
          <a:stretch>
            <a:fillRect/>
          </a:stretch>
        </p:blipFill>
        <p:spPr>
          <a:xfrm>
            <a:off x="1214513" y="8641834"/>
            <a:ext cx="7182709" cy="3246032"/>
          </a:xfrm>
          <a:prstGeom prst="rect">
            <a:avLst/>
          </a:prstGeom>
          <a:ln w="12700">
            <a:miter lim="400000"/>
          </a:ln>
        </p:spPr>
      </p:pic>
      <p:sp>
        <p:nvSpPr>
          <p:cNvPr id="215" name="Modelo desarrollo"/>
          <p:cNvSpPr txBox="1"/>
          <p:nvPr/>
        </p:nvSpPr>
        <p:spPr>
          <a:xfrm>
            <a:off x="1154525" y="7537257"/>
            <a:ext cx="6861414"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01675">
              <a:lnSpc>
                <a:spcPct val="80000"/>
              </a:lnSpc>
              <a:defRPr cap="all" i="0" spc="340" sz="4250">
                <a:solidFill>
                  <a:srgbClr val="3E3B39"/>
                </a:solidFill>
                <a:effectLst>
                  <a:outerShdw sx="100000" sy="100000" kx="0" ky="0" algn="b" rotWithShape="0" blurRad="21590" dist="21590" dir="5520000">
                    <a:srgbClr val="FFFFFF">
                      <a:alpha val="71999"/>
                    </a:srgbClr>
                  </a:outerShdw>
                </a:effectLst>
                <a:latin typeface="+mn-lt"/>
                <a:ea typeface="+mn-ea"/>
                <a:cs typeface="+mn-cs"/>
                <a:sym typeface="Avenir Next Regular"/>
              </a:defRPr>
            </a:lvl1pPr>
          </a:lstStyle>
          <a:p>
            <a:pPr/>
            <a:r>
              <a:t>Modelo desarrollo</a:t>
            </a:r>
          </a:p>
        </p:txBody>
      </p:sp>
      <p:sp>
        <p:nvSpPr>
          <p:cNvPr id="216" name="Repositorio/…"/>
          <p:cNvSpPr txBox="1"/>
          <p:nvPr/>
        </p:nvSpPr>
        <p:spPr>
          <a:xfrm>
            <a:off x="7362059" y="4646402"/>
            <a:ext cx="11241383"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610870">
              <a:lnSpc>
                <a:spcPct val="80000"/>
              </a:lnSpc>
              <a:defRPr cap="all" i="0" spc="296" sz="3700">
                <a:solidFill>
                  <a:srgbClr val="3E3B39"/>
                </a:solidFill>
                <a:effectLst>
                  <a:outerShdw sx="100000" sy="100000" kx="0" ky="0" algn="b" rotWithShape="0" blurRad="18796" dist="18796" dir="5520000">
                    <a:srgbClr val="FFFFFF">
                      <a:alpha val="71999"/>
                    </a:srgbClr>
                  </a:outerShdw>
                </a:effectLst>
                <a:latin typeface="+mn-lt"/>
                <a:ea typeface="+mn-ea"/>
                <a:cs typeface="+mn-cs"/>
                <a:sym typeface="Avenir Next Regular"/>
              </a:defRPr>
            </a:pPr>
            <a:r>
              <a:t>Repositorio/</a:t>
            </a:r>
          </a:p>
          <a:p>
            <a:pPr defTabSz="610870">
              <a:lnSpc>
                <a:spcPct val="80000"/>
              </a:lnSpc>
              <a:defRPr cap="all" i="0" spc="296" sz="3700">
                <a:solidFill>
                  <a:srgbClr val="3E3B39"/>
                </a:solidFill>
                <a:effectLst>
                  <a:outerShdw sx="100000" sy="100000" kx="0" ky="0" algn="b" rotWithShape="0" blurRad="18796" dist="18796" dir="5520000">
                    <a:srgbClr val="FFFFFF">
                      <a:alpha val="71999"/>
                    </a:srgbClr>
                  </a:outerShdw>
                </a:effectLst>
                <a:latin typeface="+mn-lt"/>
                <a:ea typeface="+mn-ea"/>
                <a:cs typeface="+mn-cs"/>
                <a:sym typeface="Avenir Next Regular"/>
              </a:defRPr>
            </a:pPr>
            <a:r>
              <a:t>workflows</a:t>
            </a:r>
          </a:p>
        </p:txBody>
      </p:sp>
      <p:sp>
        <p:nvSpPr>
          <p:cNvPr id="217" name="Mensajería"/>
          <p:cNvSpPr txBox="1"/>
          <p:nvPr/>
        </p:nvSpPr>
        <p:spPr>
          <a:xfrm>
            <a:off x="16618876" y="7945984"/>
            <a:ext cx="6861414"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cap="all" i="0" spc="400" sz="5000">
                <a:solidFill>
                  <a:srgbClr val="3E3B39"/>
                </a:solidFill>
                <a:latin typeface="+mn-lt"/>
                <a:ea typeface="+mn-ea"/>
                <a:cs typeface="+mn-cs"/>
                <a:sym typeface="Avenir Next Regular"/>
              </a:defRPr>
            </a:lvl1pPr>
          </a:lstStyle>
          <a:p>
            <a:pPr/>
            <a:r>
              <a:t>Mensajería</a:t>
            </a:r>
          </a:p>
        </p:txBody>
      </p:sp>
      <p:pic>
        <p:nvPicPr>
          <p:cNvPr id="218" name="kafka-logo-itop.png" descr="kafka-logo-itop.png"/>
          <p:cNvPicPr>
            <a:picLocks noChangeAspect="1"/>
          </p:cNvPicPr>
          <p:nvPr/>
        </p:nvPicPr>
        <p:blipFill>
          <a:blip r:embed="rId9">
            <a:extLst/>
          </a:blip>
          <a:stretch>
            <a:fillRect/>
          </a:stretch>
        </p:blipFill>
        <p:spPr>
          <a:xfrm>
            <a:off x="17318849" y="8780734"/>
            <a:ext cx="5461468" cy="2870772"/>
          </a:xfrm>
          <a:prstGeom prst="rect">
            <a:avLst/>
          </a:prstGeom>
          <a:ln w="12700">
            <a:miter lim="400000"/>
          </a:ln>
        </p:spPr>
      </p:pic>
      <p:pic>
        <p:nvPicPr>
          <p:cNvPr id="219" name="urjc-logo-dark5.png" descr="urjc-logo-dark5.png"/>
          <p:cNvPicPr>
            <a:picLocks noChangeAspect="1"/>
          </p:cNvPicPr>
          <p:nvPr/>
        </p:nvPicPr>
        <p:blipFill>
          <a:blip r:embed="rId10">
            <a:extLst/>
          </a:blip>
          <a:srcRect l="0" t="0" r="0" b="0"/>
          <a:stretch>
            <a:fillRect/>
          </a:stretch>
        </p:blipFill>
        <p:spPr>
          <a:xfrm>
            <a:off x="21306507" y="12592749"/>
            <a:ext cx="2257779" cy="1270001"/>
          </a:xfrm>
          <a:prstGeom prst="rect">
            <a:avLst/>
          </a:prstGeom>
          <a:ln w="12700">
            <a:miter lim="400000"/>
          </a:ln>
        </p:spPr>
      </p:pic>
      <p:pic>
        <p:nvPicPr>
          <p:cNvPr id="220" name="mca-header.png" descr="mca-header.png"/>
          <p:cNvPicPr>
            <a:picLocks noChangeAspect="1"/>
          </p:cNvPicPr>
          <p:nvPr/>
        </p:nvPicPr>
        <p:blipFill>
          <a:blip r:embed="rId11">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Users API"/>
          <p:cNvSpPr txBox="1"/>
          <p:nvPr>
            <p:ph type="title"/>
          </p:nvPr>
        </p:nvSpPr>
        <p:spPr>
          <a:xfrm>
            <a:off x="8394849" y="757649"/>
            <a:ext cx="8327096" cy="1270001"/>
          </a:xfrm>
          <a:prstGeom prst="rect">
            <a:avLst/>
          </a:prstGeom>
        </p:spPr>
        <p:txBody>
          <a:bodyPr anchor="b"/>
          <a:lstStyle>
            <a:lvl1pPr algn="ctr"/>
          </a:lstStyle>
          <a:p>
            <a:pPr/>
            <a:r>
              <a:t>Users API</a:t>
            </a:r>
          </a:p>
        </p:txBody>
      </p:sp>
      <p:sp>
        <p:nvSpPr>
          <p:cNvPr id="223" name="Autenticación administradores…"/>
          <p:cNvSpPr txBox="1"/>
          <p:nvPr/>
        </p:nvSpPr>
        <p:spPr>
          <a:xfrm>
            <a:off x="13864721" y="4924067"/>
            <a:ext cx="19471715" cy="543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pPr>
            <a:r>
              <a:t>Autenticación administradores</a:t>
            </a:r>
          </a:p>
          <a:p>
            <a:pPr marL="228600" indent="-228600" algn="l">
              <a:buSzPct val="100000"/>
              <a:buChar char="•"/>
            </a:pPr>
            <a:r>
              <a:t>Registro administradores</a:t>
            </a:r>
          </a:p>
          <a:p>
            <a:pPr algn="l"/>
          </a:p>
          <a:p>
            <a:pPr marL="228600" indent="-228600" algn="l">
              <a:buSzPct val="100000"/>
              <a:buChar char="•"/>
            </a:pPr>
            <a:r>
              <a:t>Autenticación usuarios </a:t>
            </a:r>
          </a:p>
          <a:p>
            <a:pPr marL="228600" indent="-228600" algn="l">
              <a:buSzPct val="100000"/>
              <a:buChar char="•"/>
            </a:pPr>
            <a:r>
              <a:t>Registro usuarios</a:t>
            </a:r>
          </a:p>
          <a:p>
            <a:pPr marL="228600" indent="-228600" algn="l">
              <a:buSzPct val="100000"/>
              <a:buChar char="•"/>
            </a:pPr>
            <a:r>
              <a:t>Obtener detalle usuario</a:t>
            </a:r>
          </a:p>
          <a:p>
            <a:pPr marL="228600" indent="-228600" algn="l">
              <a:buSzPct val="100000"/>
              <a:buChar char="•"/>
            </a:pPr>
            <a:r>
              <a:t>Añadir saldo a los usuarios.</a:t>
            </a:r>
          </a:p>
        </p:txBody>
      </p:sp>
      <p:pic>
        <p:nvPicPr>
          <p:cNvPr id="224" name="Captura de Pantalla 2022-06-10 a las 18.07.45.png" descr="Captura de Pantalla 2022-06-10 a las 18.07.45.png"/>
          <p:cNvPicPr>
            <a:picLocks noChangeAspect="1"/>
          </p:cNvPicPr>
          <p:nvPr/>
        </p:nvPicPr>
        <p:blipFill>
          <a:blip r:embed="rId2">
            <a:extLst/>
          </a:blip>
          <a:stretch>
            <a:fillRect/>
          </a:stretch>
        </p:blipFill>
        <p:spPr>
          <a:xfrm>
            <a:off x="1263713" y="4078332"/>
            <a:ext cx="12014201" cy="6375401"/>
          </a:xfrm>
          <a:prstGeom prst="rect">
            <a:avLst/>
          </a:prstGeom>
          <a:ln w="12700">
            <a:miter lim="400000"/>
          </a:ln>
        </p:spPr>
      </p:pic>
      <p:sp>
        <p:nvSpPr>
          <p:cNvPr id="225" name="Api rest"/>
          <p:cNvSpPr txBox="1"/>
          <p:nvPr>
            <p:ph type="body" sz="quarter" idx="1"/>
          </p:nvPr>
        </p:nvSpPr>
        <p:spPr>
          <a:xfrm>
            <a:off x="8761293" y="2417990"/>
            <a:ext cx="6861414"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Api rest</a:t>
            </a:r>
          </a:p>
        </p:txBody>
      </p:sp>
      <p:pic>
        <p:nvPicPr>
          <p:cNvPr id="226" name="urjc-logo-dark5.png" descr="urjc-logo-dark5.png"/>
          <p:cNvPicPr>
            <a:picLocks noChangeAspect="1"/>
          </p:cNvPicPr>
          <p:nvPr/>
        </p:nvPicPr>
        <p:blipFill>
          <a:blip r:embed="rId3">
            <a:extLst/>
          </a:blip>
          <a:srcRect l="0" t="0" r="0" b="0"/>
          <a:stretch>
            <a:fillRect/>
          </a:stretch>
        </p:blipFill>
        <p:spPr>
          <a:xfrm>
            <a:off x="21306507" y="12592749"/>
            <a:ext cx="2257779" cy="1270001"/>
          </a:xfrm>
          <a:prstGeom prst="rect">
            <a:avLst/>
          </a:prstGeom>
          <a:ln w="12700">
            <a:miter lim="400000"/>
          </a:ln>
        </p:spPr>
      </p:pic>
      <p:pic>
        <p:nvPicPr>
          <p:cNvPr id="227" name="mca-header.png" descr="mca-header.png"/>
          <p:cNvPicPr>
            <a:picLocks noChangeAspect="1"/>
          </p:cNvPicPr>
          <p:nvPr/>
        </p:nvPicPr>
        <p:blipFill>
          <a:blip r:embed="rId4">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Users API"/>
          <p:cNvSpPr txBox="1"/>
          <p:nvPr>
            <p:ph type="title"/>
          </p:nvPr>
        </p:nvSpPr>
        <p:spPr>
          <a:xfrm>
            <a:off x="8394849" y="757649"/>
            <a:ext cx="8327096" cy="1270001"/>
          </a:xfrm>
          <a:prstGeom prst="rect">
            <a:avLst/>
          </a:prstGeom>
        </p:spPr>
        <p:txBody>
          <a:bodyPr anchor="b"/>
          <a:lstStyle>
            <a:lvl1pPr algn="ctr"/>
          </a:lstStyle>
          <a:p>
            <a:pPr/>
            <a:r>
              <a:t>Users API</a:t>
            </a:r>
          </a:p>
        </p:txBody>
      </p:sp>
      <p:pic>
        <p:nvPicPr>
          <p:cNvPr id="230" name="users-purchases.png" descr="users-purchases.png"/>
          <p:cNvPicPr>
            <a:picLocks noChangeAspect="1"/>
          </p:cNvPicPr>
          <p:nvPr/>
        </p:nvPicPr>
        <p:blipFill>
          <a:blip r:embed="rId2">
            <a:extLst/>
          </a:blip>
          <a:stretch>
            <a:fillRect/>
          </a:stretch>
        </p:blipFill>
        <p:spPr>
          <a:xfrm>
            <a:off x="4504161" y="5272348"/>
            <a:ext cx="16108472" cy="5076304"/>
          </a:xfrm>
          <a:prstGeom prst="rect">
            <a:avLst/>
          </a:prstGeom>
          <a:ln w="12700">
            <a:miter lim="400000"/>
          </a:ln>
        </p:spPr>
      </p:pic>
      <p:sp>
        <p:nvSpPr>
          <p:cNvPr id="231" name="Mensajería"/>
          <p:cNvSpPr txBox="1"/>
          <p:nvPr>
            <p:ph type="body" sz="quarter" idx="1"/>
          </p:nvPr>
        </p:nvSpPr>
        <p:spPr>
          <a:xfrm>
            <a:off x="8761293" y="2417990"/>
            <a:ext cx="6861414"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Mensajería</a:t>
            </a:r>
          </a:p>
        </p:txBody>
      </p:sp>
      <p:pic>
        <p:nvPicPr>
          <p:cNvPr id="232" name="urjc-logo-dark5.png" descr="urjc-logo-dark5.png"/>
          <p:cNvPicPr>
            <a:picLocks noChangeAspect="1"/>
          </p:cNvPicPr>
          <p:nvPr/>
        </p:nvPicPr>
        <p:blipFill>
          <a:blip r:embed="rId3">
            <a:extLst/>
          </a:blip>
          <a:srcRect l="0" t="0" r="0" b="0"/>
          <a:stretch>
            <a:fillRect/>
          </a:stretch>
        </p:blipFill>
        <p:spPr>
          <a:xfrm>
            <a:off x="21306507" y="12592749"/>
            <a:ext cx="2257779" cy="1270001"/>
          </a:xfrm>
          <a:prstGeom prst="rect">
            <a:avLst/>
          </a:prstGeom>
          <a:ln w="12700">
            <a:miter lim="400000"/>
          </a:ln>
        </p:spPr>
      </p:pic>
      <p:pic>
        <p:nvPicPr>
          <p:cNvPr id="233" name="mca-header.png" descr="mca-header.png"/>
          <p:cNvPicPr>
            <a:picLocks noChangeAspect="1"/>
          </p:cNvPicPr>
          <p:nvPr/>
        </p:nvPicPr>
        <p:blipFill>
          <a:blip r:embed="rId4">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Users API"/>
          <p:cNvSpPr txBox="1"/>
          <p:nvPr>
            <p:ph type="title"/>
          </p:nvPr>
        </p:nvSpPr>
        <p:spPr>
          <a:xfrm>
            <a:off x="8394849" y="757649"/>
            <a:ext cx="8327096" cy="1270001"/>
          </a:xfrm>
          <a:prstGeom prst="rect">
            <a:avLst/>
          </a:prstGeom>
        </p:spPr>
        <p:txBody>
          <a:bodyPr anchor="b"/>
          <a:lstStyle>
            <a:lvl1pPr algn="ctr"/>
          </a:lstStyle>
          <a:p>
            <a:pPr/>
            <a:r>
              <a:t>Users API</a:t>
            </a:r>
          </a:p>
        </p:txBody>
      </p:sp>
      <p:pic>
        <p:nvPicPr>
          <p:cNvPr id="236" name="pngegg.png" descr="pngegg.png"/>
          <p:cNvPicPr>
            <a:picLocks noChangeAspect="1"/>
          </p:cNvPicPr>
          <p:nvPr/>
        </p:nvPicPr>
        <p:blipFill>
          <a:blip r:embed="rId2">
            <a:extLst/>
          </a:blip>
          <a:stretch>
            <a:fillRect/>
          </a:stretch>
        </p:blipFill>
        <p:spPr>
          <a:xfrm>
            <a:off x="17134320" y="7684990"/>
            <a:ext cx="5016735" cy="3478270"/>
          </a:xfrm>
          <a:prstGeom prst="rect">
            <a:avLst/>
          </a:prstGeom>
          <a:ln w="12700">
            <a:miter lim="400000"/>
          </a:ln>
        </p:spPr>
      </p:pic>
      <p:pic>
        <p:nvPicPr>
          <p:cNvPr id="237" name="kafka-logo-itop.png" descr="kafka-logo-itop.png"/>
          <p:cNvPicPr>
            <a:picLocks noChangeAspect="1"/>
          </p:cNvPicPr>
          <p:nvPr/>
        </p:nvPicPr>
        <p:blipFill>
          <a:blip r:embed="rId3">
            <a:extLst/>
          </a:blip>
          <a:stretch>
            <a:fillRect/>
          </a:stretch>
        </p:blipFill>
        <p:spPr>
          <a:xfrm>
            <a:off x="10243547" y="7988739"/>
            <a:ext cx="5461468" cy="2870772"/>
          </a:xfrm>
          <a:prstGeom prst="rect">
            <a:avLst/>
          </a:prstGeom>
          <a:ln w="12700">
            <a:miter lim="400000"/>
          </a:ln>
        </p:spPr>
      </p:pic>
      <p:pic>
        <p:nvPicPr>
          <p:cNvPr id="238" name="csr-pattern.png" descr="csr-pattern.png"/>
          <p:cNvPicPr>
            <a:picLocks noChangeAspect="1"/>
          </p:cNvPicPr>
          <p:nvPr/>
        </p:nvPicPr>
        <p:blipFill>
          <a:blip r:embed="rId4">
            <a:extLst/>
          </a:blip>
          <a:stretch>
            <a:fillRect/>
          </a:stretch>
        </p:blipFill>
        <p:spPr>
          <a:xfrm>
            <a:off x="6236868" y="2623718"/>
            <a:ext cx="12432545" cy="4244827"/>
          </a:xfrm>
          <a:prstGeom prst="rect">
            <a:avLst/>
          </a:prstGeom>
          <a:ln w="12700">
            <a:miter lim="400000"/>
          </a:ln>
        </p:spPr>
      </p:pic>
      <p:sp>
        <p:nvSpPr>
          <p:cNvPr id="239" name="Arquitectura por capas"/>
          <p:cNvSpPr txBox="1"/>
          <p:nvPr/>
        </p:nvSpPr>
        <p:spPr>
          <a:xfrm>
            <a:off x="9030147" y="6996841"/>
            <a:ext cx="632370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Arquitectura por capas</a:t>
            </a:r>
          </a:p>
        </p:txBody>
      </p:sp>
      <p:pic>
        <p:nvPicPr>
          <p:cNvPr id="240" name="kafkajs.png" descr="kafkajs.png"/>
          <p:cNvPicPr>
            <a:picLocks noChangeAspect="1"/>
          </p:cNvPicPr>
          <p:nvPr/>
        </p:nvPicPr>
        <p:blipFill>
          <a:blip r:embed="rId5">
            <a:extLst/>
          </a:blip>
          <a:stretch>
            <a:fillRect/>
          </a:stretch>
        </p:blipFill>
        <p:spPr>
          <a:xfrm>
            <a:off x="9291280" y="10514414"/>
            <a:ext cx="7366001" cy="1968501"/>
          </a:xfrm>
          <a:prstGeom prst="rect">
            <a:avLst/>
          </a:prstGeom>
          <a:ln w="12700">
            <a:miter lim="400000"/>
          </a:ln>
        </p:spPr>
      </p:pic>
      <p:pic>
        <p:nvPicPr>
          <p:cNvPr id="241" name="nodejs-new-pantone-black.ai" descr="nodejs-new-pantone-black.ai"/>
          <p:cNvPicPr>
            <a:picLocks noChangeAspect="1"/>
          </p:cNvPicPr>
          <p:nvPr/>
        </p:nvPicPr>
        <p:blipFill>
          <a:blip r:embed="rId6">
            <a:extLst/>
          </a:blip>
          <a:stretch>
            <a:fillRect/>
          </a:stretch>
        </p:blipFill>
        <p:spPr>
          <a:xfrm>
            <a:off x="1302857" y="7811562"/>
            <a:ext cx="5618115" cy="3440774"/>
          </a:xfrm>
          <a:prstGeom prst="rect">
            <a:avLst/>
          </a:prstGeom>
          <a:ln w="12700">
            <a:miter lim="400000"/>
          </a:ln>
        </p:spPr>
      </p:pic>
      <p:pic>
        <p:nvPicPr>
          <p:cNvPr id="242" name="kisspng-node-js-express-js-javascript-solution-stack-web-a-5b22b9d57436d2.563861541529002453476.png" descr="kisspng-node-js-express-js-javascript-solution-stack-web-a-5b22b9d57436d2.563861541529002453476.png"/>
          <p:cNvPicPr>
            <a:picLocks noChangeAspect="1"/>
          </p:cNvPicPr>
          <p:nvPr/>
        </p:nvPicPr>
        <p:blipFill>
          <a:blip r:embed="rId7">
            <a:extLst/>
          </a:blip>
          <a:stretch>
            <a:fillRect/>
          </a:stretch>
        </p:blipFill>
        <p:spPr>
          <a:xfrm>
            <a:off x="1617990" y="10564053"/>
            <a:ext cx="4924364" cy="3011713"/>
          </a:xfrm>
          <a:prstGeom prst="rect">
            <a:avLst/>
          </a:prstGeom>
          <a:ln w="12700">
            <a:miter lim="400000"/>
          </a:ln>
        </p:spPr>
      </p:pic>
      <p:pic>
        <p:nvPicPr>
          <p:cNvPr id="243" name="urjc-logo-dark5.png" descr="urjc-logo-dark5.png"/>
          <p:cNvPicPr>
            <a:picLocks noChangeAspect="1"/>
          </p:cNvPicPr>
          <p:nvPr/>
        </p:nvPicPr>
        <p:blipFill>
          <a:blip r:embed="rId8">
            <a:extLst/>
          </a:blip>
          <a:srcRect l="0" t="0" r="0" b="0"/>
          <a:stretch>
            <a:fillRect/>
          </a:stretch>
        </p:blipFill>
        <p:spPr>
          <a:xfrm>
            <a:off x="21306507" y="12592749"/>
            <a:ext cx="2257779" cy="1270001"/>
          </a:xfrm>
          <a:prstGeom prst="rect">
            <a:avLst/>
          </a:prstGeom>
          <a:ln w="12700">
            <a:miter lim="400000"/>
          </a:ln>
        </p:spPr>
      </p:pic>
      <p:pic>
        <p:nvPicPr>
          <p:cNvPr id="244" name="mca-header.png" descr="mca-header.png"/>
          <p:cNvPicPr>
            <a:picLocks noChangeAspect="1"/>
          </p:cNvPicPr>
          <p:nvPr/>
        </p:nvPicPr>
        <p:blipFill>
          <a:blip r:embed="rId9">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Users API"/>
          <p:cNvSpPr txBox="1"/>
          <p:nvPr>
            <p:ph type="title"/>
          </p:nvPr>
        </p:nvSpPr>
        <p:spPr>
          <a:xfrm>
            <a:off x="8394849" y="757649"/>
            <a:ext cx="8327096" cy="1270001"/>
          </a:xfrm>
          <a:prstGeom prst="rect">
            <a:avLst/>
          </a:prstGeom>
        </p:spPr>
        <p:txBody>
          <a:bodyPr anchor="b"/>
          <a:lstStyle>
            <a:lvl1pPr algn="ctr"/>
          </a:lstStyle>
          <a:p>
            <a:pPr/>
            <a:r>
              <a:t>Users API</a:t>
            </a:r>
          </a:p>
        </p:txBody>
      </p:sp>
      <p:pic>
        <p:nvPicPr>
          <p:cNvPr id="247" name="Captura de Pantalla 2022-06-10 a las 18.48.46.png" descr="Captura de Pantalla 2022-06-10 a las 18.48.46.png"/>
          <p:cNvPicPr>
            <a:picLocks noChangeAspect="1"/>
          </p:cNvPicPr>
          <p:nvPr/>
        </p:nvPicPr>
        <p:blipFill>
          <a:blip r:embed="rId2">
            <a:extLst/>
          </a:blip>
          <a:stretch>
            <a:fillRect/>
          </a:stretch>
        </p:blipFill>
        <p:spPr>
          <a:xfrm>
            <a:off x="1013179" y="3099641"/>
            <a:ext cx="10385002" cy="4968578"/>
          </a:xfrm>
          <a:prstGeom prst="rect">
            <a:avLst/>
          </a:prstGeom>
          <a:ln w="12700">
            <a:miter lim="400000"/>
          </a:ln>
        </p:spPr>
      </p:pic>
      <p:sp>
        <p:nvSpPr>
          <p:cNvPr id="248" name="Ci workflow"/>
          <p:cNvSpPr txBox="1"/>
          <p:nvPr>
            <p:ph type="body" sz="quarter" idx="1"/>
          </p:nvPr>
        </p:nvSpPr>
        <p:spPr>
          <a:xfrm>
            <a:off x="8761293" y="2077514"/>
            <a:ext cx="6861414"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Ci workflow</a:t>
            </a:r>
          </a:p>
        </p:txBody>
      </p:sp>
      <p:pic>
        <p:nvPicPr>
          <p:cNvPr id="249" name="Captura de Pantalla 2022-06-10 a las 18.55.55.png" descr="Captura de Pantalla 2022-06-10 a las 18.55.55.png"/>
          <p:cNvPicPr>
            <a:picLocks noChangeAspect="1"/>
          </p:cNvPicPr>
          <p:nvPr/>
        </p:nvPicPr>
        <p:blipFill>
          <a:blip r:embed="rId3">
            <a:extLst/>
          </a:blip>
          <a:stretch>
            <a:fillRect/>
          </a:stretch>
        </p:blipFill>
        <p:spPr>
          <a:xfrm>
            <a:off x="12300619" y="7548959"/>
            <a:ext cx="7411953" cy="4761926"/>
          </a:xfrm>
          <a:prstGeom prst="rect">
            <a:avLst/>
          </a:prstGeom>
          <a:ln w="12700">
            <a:miter lim="400000"/>
          </a:ln>
        </p:spPr>
      </p:pic>
      <p:pic>
        <p:nvPicPr>
          <p:cNvPr id="250" name="Captura de Pantalla 2022-06-10 a las 18.49.11.png" descr="Captura de Pantalla 2022-06-10 a las 18.49.11.png"/>
          <p:cNvPicPr>
            <a:picLocks noChangeAspect="1"/>
          </p:cNvPicPr>
          <p:nvPr/>
        </p:nvPicPr>
        <p:blipFill>
          <a:blip r:embed="rId4">
            <a:extLst/>
          </a:blip>
          <a:stretch>
            <a:fillRect/>
          </a:stretch>
        </p:blipFill>
        <p:spPr>
          <a:xfrm>
            <a:off x="11947819" y="4098713"/>
            <a:ext cx="11545930" cy="2699048"/>
          </a:xfrm>
          <a:prstGeom prst="rect">
            <a:avLst/>
          </a:prstGeom>
          <a:ln w="12700">
            <a:miter lim="400000"/>
          </a:ln>
        </p:spPr>
      </p:pic>
      <p:pic>
        <p:nvPicPr>
          <p:cNvPr id="251" name="Captura de Pantalla 2022-06-10 a las 19.00.16.png" descr="Captura de Pantalla 2022-06-10 a las 19.00.16.png"/>
          <p:cNvPicPr>
            <a:picLocks noChangeAspect="1"/>
          </p:cNvPicPr>
          <p:nvPr/>
        </p:nvPicPr>
        <p:blipFill>
          <a:blip r:embed="rId5">
            <a:extLst/>
          </a:blip>
          <a:stretch>
            <a:fillRect/>
          </a:stretch>
        </p:blipFill>
        <p:spPr>
          <a:xfrm>
            <a:off x="5582128" y="8396028"/>
            <a:ext cx="5789489" cy="3921912"/>
          </a:xfrm>
          <a:prstGeom prst="rect">
            <a:avLst/>
          </a:prstGeom>
          <a:ln w="12700">
            <a:miter lim="400000"/>
          </a:ln>
        </p:spPr>
      </p:pic>
      <p:sp>
        <p:nvSpPr>
          <p:cNvPr id="252" name="Búsqueda"/>
          <p:cNvSpPr/>
          <p:nvPr/>
        </p:nvSpPr>
        <p:spPr>
          <a:xfrm>
            <a:off x="12639186" y="9816620"/>
            <a:ext cx="1162110" cy="1362054"/>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blipFill>
            <a:blip r:embed="rId6"/>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253" name="Flecha 11"/>
          <p:cNvSpPr/>
          <p:nvPr/>
        </p:nvSpPr>
        <p:spPr>
          <a:xfrm>
            <a:off x="11269428" y="5271291"/>
            <a:ext cx="830483" cy="625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7"/>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254" name="Flecha 11"/>
          <p:cNvSpPr/>
          <p:nvPr/>
        </p:nvSpPr>
        <p:spPr>
          <a:xfrm rot="5400000">
            <a:off x="15591354" y="6855466"/>
            <a:ext cx="830483"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8"/>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255" name="Flecha 11"/>
          <p:cNvSpPr/>
          <p:nvPr/>
        </p:nvSpPr>
        <p:spPr>
          <a:xfrm flipH="1">
            <a:off x="11420877" y="10044345"/>
            <a:ext cx="830483" cy="625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9"/>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256" name="urjc-logo-dark5.png" descr="urjc-logo-dark5.png"/>
          <p:cNvPicPr>
            <a:picLocks noChangeAspect="1"/>
          </p:cNvPicPr>
          <p:nvPr/>
        </p:nvPicPr>
        <p:blipFill>
          <a:blip r:embed="rId10">
            <a:extLst/>
          </a:blip>
          <a:srcRect l="0" t="0" r="0" b="0"/>
          <a:stretch>
            <a:fillRect/>
          </a:stretch>
        </p:blipFill>
        <p:spPr>
          <a:xfrm>
            <a:off x="21306507" y="12592749"/>
            <a:ext cx="2257779" cy="1270001"/>
          </a:xfrm>
          <a:prstGeom prst="rect">
            <a:avLst/>
          </a:prstGeom>
          <a:ln w="12700">
            <a:miter lim="400000"/>
          </a:ln>
        </p:spPr>
      </p:pic>
      <p:pic>
        <p:nvPicPr>
          <p:cNvPr id="257" name="mca-header.png" descr="mca-header.png"/>
          <p:cNvPicPr>
            <a:picLocks noChangeAspect="1"/>
          </p:cNvPicPr>
          <p:nvPr/>
        </p:nvPicPr>
        <p:blipFill>
          <a:blip r:embed="rId11">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61" name="Galería de imágenes"/>
          <p:cNvGrpSpPr/>
          <p:nvPr/>
        </p:nvGrpSpPr>
        <p:grpSpPr>
          <a:xfrm>
            <a:off x="1065317" y="757649"/>
            <a:ext cx="6093195" cy="2019301"/>
            <a:chOff x="0" y="0"/>
            <a:chExt cx="6093193" cy="2019300"/>
          </a:xfrm>
        </p:grpSpPr>
        <p:pic>
          <p:nvPicPr>
            <p:cNvPr id="259" name="mca-header.png" descr="mca-header.png"/>
            <p:cNvPicPr>
              <a:picLocks noChangeAspect="1"/>
            </p:cNvPicPr>
            <p:nvPr/>
          </p:nvPicPr>
          <p:blipFill>
            <a:blip r:embed="rId2">
              <a:extLst/>
            </a:blip>
            <a:srcRect l="23" t="0" r="23" b="0"/>
            <a:stretch>
              <a:fillRect/>
            </a:stretch>
          </p:blipFill>
          <p:spPr>
            <a:xfrm>
              <a:off x="0" y="0"/>
              <a:ext cx="6093194" cy="1270000"/>
            </a:xfrm>
            <a:prstGeom prst="rect">
              <a:avLst/>
            </a:prstGeom>
            <a:ln w="12700" cap="flat">
              <a:noFill/>
              <a:miter lim="400000"/>
            </a:ln>
            <a:effectLst/>
          </p:spPr>
        </p:pic>
        <p:sp>
          <p:nvSpPr>
            <p:cNvPr id="260" name="Pie de foto"/>
            <p:cNvSpPr/>
            <p:nvPr/>
          </p:nvSpPr>
          <p:spPr>
            <a:xfrm>
              <a:off x="0" y="1346200"/>
              <a:ext cx="6093194" cy="673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3000"/>
              </a:lvl1pPr>
            </a:lstStyle>
            <a:p>
              <a:pPr/>
              <a:r>
                <a:t>Pie de foto</a:t>
              </a:r>
            </a:p>
          </p:txBody>
        </p:sp>
      </p:grpSp>
      <p:sp>
        <p:nvSpPr>
          <p:cNvPr id="262" name="Users API"/>
          <p:cNvSpPr txBox="1"/>
          <p:nvPr>
            <p:ph type="title"/>
          </p:nvPr>
        </p:nvSpPr>
        <p:spPr>
          <a:xfrm>
            <a:off x="8394849" y="757649"/>
            <a:ext cx="8327096" cy="1270001"/>
          </a:xfrm>
          <a:prstGeom prst="rect">
            <a:avLst/>
          </a:prstGeom>
        </p:spPr>
        <p:txBody>
          <a:bodyPr anchor="b"/>
          <a:lstStyle>
            <a:lvl1pPr algn="ctr"/>
          </a:lstStyle>
          <a:p>
            <a:pPr/>
            <a:r>
              <a:t>Users API</a:t>
            </a:r>
          </a:p>
        </p:txBody>
      </p:sp>
      <p:sp>
        <p:nvSpPr>
          <p:cNvPr id="263" name="Release workflow"/>
          <p:cNvSpPr txBox="1"/>
          <p:nvPr>
            <p:ph type="body" sz="quarter" idx="1"/>
          </p:nvPr>
        </p:nvSpPr>
        <p:spPr>
          <a:xfrm>
            <a:off x="8206051" y="2047858"/>
            <a:ext cx="7971898"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Release workflow</a:t>
            </a:r>
          </a:p>
        </p:txBody>
      </p:sp>
      <p:pic>
        <p:nvPicPr>
          <p:cNvPr id="264" name="Captura de Pantalla 2022-06-10 a las 18.49.28.png" descr="Captura de Pantalla 2022-06-10 a las 18.49.28.png"/>
          <p:cNvPicPr>
            <a:picLocks noChangeAspect="1"/>
          </p:cNvPicPr>
          <p:nvPr/>
        </p:nvPicPr>
        <p:blipFill>
          <a:blip r:embed="rId3">
            <a:extLst/>
          </a:blip>
          <a:stretch>
            <a:fillRect/>
          </a:stretch>
        </p:blipFill>
        <p:spPr>
          <a:xfrm>
            <a:off x="967864" y="3338067"/>
            <a:ext cx="10237057" cy="5363058"/>
          </a:xfrm>
          <a:prstGeom prst="rect">
            <a:avLst/>
          </a:prstGeom>
          <a:ln w="12700">
            <a:miter lim="400000"/>
          </a:ln>
        </p:spPr>
      </p:pic>
      <p:pic>
        <p:nvPicPr>
          <p:cNvPr id="265" name="Captura de Pantalla 2022-06-10 a las 18.49.40.png" descr="Captura de Pantalla 2022-06-10 a las 18.49.40.png"/>
          <p:cNvPicPr>
            <a:picLocks noChangeAspect="1"/>
          </p:cNvPicPr>
          <p:nvPr/>
        </p:nvPicPr>
        <p:blipFill>
          <a:blip r:embed="rId4">
            <a:extLst/>
          </a:blip>
          <a:stretch>
            <a:fillRect/>
          </a:stretch>
        </p:blipFill>
        <p:spPr>
          <a:xfrm>
            <a:off x="992577" y="8968911"/>
            <a:ext cx="12044964" cy="3648801"/>
          </a:xfrm>
          <a:prstGeom prst="rect">
            <a:avLst/>
          </a:prstGeom>
          <a:ln w="12700">
            <a:miter lim="400000"/>
          </a:ln>
        </p:spPr>
      </p:pic>
      <p:pic>
        <p:nvPicPr>
          <p:cNvPr id="266" name="Captura de Pantalla 2022-06-10 a las 18.48.07.png" descr="Captura de Pantalla 2022-06-10 a las 18.48.07.png"/>
          <p:cNvPicPr>
            <a:picLocks noChangeAspect="1"/>
          </p:cNvPicPr>
          <p:nvPr/>
        </p:nvPicPr>
        <p:blipFill>
          <a:blip r:embed="rId5">
            <a:extLst/>
          </a:blip>
          <a:stretch>
            <a:fillRect/>
          </a:stretch>
        </p:blipFill>
        <p:spPr>
          <a:xfrm>
            <a:off x="13274527" y="5418793"/>
            <a:ext cx="3427562" cy="4381409"/>
          </a:xfrm>
          <a:prstGeom prst="rect">
            <a:avLst/>
          </a:prstGeom>
          <a:ln w="12700">
            <a:miter lim="400000"/>
          </a:ln>
        </p:spPr>
      </p:pic>
      <p:pic>
        <p:nvPicPr>
          <p:cNvPr id="267" name="Captura de Pantalla 2022-06-10 a las 18.55.55.png" descr="Captura de Pantalla 2022-06-10 a las 18.55.55.png"/>
          <p:cNvPicPr>
            <a:picLocks noChangeAspect="1"/>
          </p:cNvPicPr>
          <p:nvPr/>
        </p:nvPicPr>
        <p:blipFill>
          <a:blip r:embed="rId6">
            <a:extLst/>
          </a:blip>
          <a:stretch>
            <a:fillRect/>
          </a:stretch>
        </p:blipFill>
        <p:spPr>
          <a:xfrm>
            <a:off x="17066435" y="3269502"/>
            <a:ext cx="5827396" cy="3743903"/>
          </a:xfrm>
          <a:prstGeom prst="rect">
            <a:avLst/>
          </a:prstGeom>
          <a:ln w="12700">
            <a:miter lim="400000"/>
          </a:ln>
        </p:spPr>
      </p:pic>
      <p:pic>
        <p:nvPicPr>
          <p:cNvPr id="268" name="Captura de Pantalla 2022-06-10 a las 19.11.32.png" descr="Captura de Pantalla 2022-06-10 a las 19.11.32.png"/>
          <p:cNvPicPr>
            <a:picLocks noChangeAspect="1"/>
          </p:cNvPicPr>
          <p:nvPr/>
        </p:nvPicPr>
        <p:blipFill>
          <a:blip r:embed="rId7">
            <a:extLst/>
          </a:blip>
          <a:stretch>
            <a:fillRect/>
          </a:stretch>
        </p:blipFill>
        <p:spPr>
          <a:xfrm>
            <a:off x="17016330" y="7936353"/>
            <a:ext cx="5927606" cy="1956258"/>
          </a:xfrm>
          <a:prstGeom prst="rect">
            <a:avLst/>
          </a:prstGeom>
          <a:ln w="12700">
            <a:miter lim="400000"/>
          </a:ln>
        </p:spPr>
      </p:pic>
      <p:sp>
        <p:nvSpPr>
          <p:cNvPr id="269" name="Búsqueda"/>
          <p:cNvSpPr/>
          <p:nvPr/>
        </p:nvSpPr>
        <p:spPr>
          <a:xfrm>
            <a:off x="17290752" y="4332668"/>
            <a:ext cx="1162110" cy="1362054"/>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blipFill>
            <a:blip r:embed="rId8"/>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270" name="Flecha 11"/>
          <p:cNvSpPr/>
          <p:nvPr/>
        </p:nvSpPr>
        <p:spPr>
          <a:xfrm>
            <a:off x="16443378" y="5369219"/>
            <a:ext cx="830482"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9"/>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271" name="Flecha 11"/>
          <p:cNvSpPr/>
          <p:nvPr/>
        </p:nvSpPr>
        <p:spPr>
          <a:xfrm rot="5400000">
            <a:off x="6190295" y="8601843"/>
            <a:ext cx="830482" cy="625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10"/>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272" name="Flecha 11"/>
          <p:cNvSpPr/>
          <p:nvPr/>
        </p:nvSpPr>
        <p:spPr>
          <a:xfrm>
            <a:off x="12636947" y="9135866"/>
            <a:ext cx="830483"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11"/>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273" name="Flecha 11"/>
          <p:cNvSpPr/>
          <p:nvPr/>
        </p:nvSpPr>
        <p:spPr>
          <a:xfrm rot="5400000">
            <a:off x="19564891" y="7162240"/>
            <a:ext cx="830483"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12"/>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274" name="urjc-logo-dark5.png" descr="urjc-logo-dark5.png"/>
          <p:cNvPicPr>
            <a:picLocks noChangeAspect="1"/>
          </p:cNvPicPr>
          <p:nvPr/>
        </p:nvPicPr>
        <p:blipFill>
          <a:blip r:embed="rId13">
            <a:extLst/>
          </a:blip>
          <a:srcRect l="0" t="0" r="0" b="0"/>
          <a:stretch>
            <a:fillRect/>
          </a:stretch>
        </p:blipFill>
        <p:spPr>
          <a:xfrm>
            <a:off x="21306507" y="12592749"/>
            <a:ext cx="2257779" cy="12700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8" name="Galería de imágenes"/>
          <p:cNvGrpSpPr/>
          <p:nvPr/>
        </p:nvGrpSpPr>
        <p:grpSpPr>
          <a:xfrm>
            <a:off x="1065317" y="757649"/>
            <a:ext cx="6093195" cy="2019301"/>
            <a:chOff x="0" y="0"/>
            <a:chExt cx="6093193" cy="2019300"/>
          </a:xfrm>
        </p:grpSpPr>
        <p:pic>
          <p:nvPicPr>
            <p:cNvPr id="276" name="mca-header.png" descr="mca-header.png"/>
            <p:cNvPicPr>
              <a:picLocks noChangeAspect="1"/>
            </p:cNvPicPr>
            <p:nvPr/>
          </p:nvPicPr>
          <p:blipFill>
            <a:blip r:embed="rId2">
              <a:extLst/>
            </a:blip>
            <a:srcRect l="23" t="0" r="23" b="0"/>
            <a:stretch>
              <a:fillRect/>
            </a:stretch>
          </p:blipFill>
          <p:spPr>
            <a:xfrm>
              <a:off x="0" y="0"/>
              <a:ext cx="6093194" cy="1270000"/>
            </a:xfrm>
            <a:prstGeom prst="rect">
              <a:avLst/>
            </a:prstGeom>
            <a:ln w="12700" cap="flat">
              <a:noFill/>
              <a:miter lim="400000"/>
            </a:ln>
            <a:effectLst/>
          </p:spPr>
        </p:pic>
        <p:sp>
          <p:nvSpPr>
            <p:cNvPr id="277" name="Pie de foto"/>
            <p:cNvSpPr/>
            <p:nvPr/>
          </p:nvSpPr>
          <p:spPr>
            <a:xfrm>
              <a:off x="0" y="1346200"/>
              <a:ext cx="6093194" cy="673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3000"/>
              </a:lvl1pPr>
            </a:lstStyle>
            <a:p>
              <a:pPr/>
              <a:r>
                <a:t>Pie de foto</a:t>
              </a:r>
            </a:p>
          </p:txBody>
        </p:sp>
      </p:grpSp>
      <p:sp>
        <p:nvSpPr>
          <p:cNvPr id="279" name="Users API"/>
          <p:cNvSpPr txBox="1"/>
          <p:nvPr>
            <p:ph type="title"/>
          </p:nvPr>
        </p:nvSpPr>
        <p:spPr>
          <a:xfrm>
            <a:off x="8394849" y="757649"/>
            <a:ext cx="8327096" cy="1270001"/>
          </a:xfrm>
          <a:prstGeom prst="rect">
            <a:avLst/>
          </a:prstGeom>
        </p:spPr>
        <p:txBody>
          <a:bodyPr anchor="b"/>
          <a:lstStyle>
            <a:lvl1pPr algn="ctr"/>
          </a:lstStyle>
          <a:p>
            <a:pPr/>
            <a:r>
              <a:t>Users API</a:t>
            </a:r>
          </a:p>
        </p:txBody>
      </p:sp>
      <p:sp>
        <p:nvSpPr>
          <p:cNvPr id="280" name="Smoke tests"/>
          <p:cNvSpPr txBox="1"/>
          <p:nvPr>
            <p:ph type="body" sz="quarter" idx="1"/>
          </p:nvPr>
        </p:nvSpPr>
        <p:spPr>
          <a:xfrm>
            <a:off x="8206051" y="2047858"/>
            <a:ext cx="7971898"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Smoke tests</a:t>
            </a:r>
          </a:p>
        </p:txBody>
      </p:sp>
      <p:pic>
        <p:nvPicPr>
          <p:cNvPr id="281" name="Captura de Pantalla 2022-06-11 a las 7.22.32.png" descr="Captura de Pantalla 2022-06-11 a las 7.22.32.png"/>
          <p:cNvPicPr>
            <a:picLocks noChangeAspect="1"/>
          </p:cNvPicPr>
          <p:nvPr/>
        </p:nvPicPr>
        <p:blipFill>
          <a:blip r:embed="rId3">
            <a:extLst/>
          </a:blip>
          <a:stretch>
            <a:fillRect/>
          </a:stretch>
        </p:blipFill>
        <p:spPr>
          <a:xfrm>
            <a:off x="15424774" y="2990849"/>
            <a:ext cx="6172201" cy="9639301"/>
          </a:xfrm>
          <a:prstGeom prst="rect">
            <a:avLst/>
          </a:prstGeom>
          <a:ln w="12700">
            <a:miter lim="400000"/>
          </a:ln>
        </p:spPr>
      </p:pic>
      <p:pic>
        <p:nvPicPr>
          <p:cNvPr id="282" name="Captura de Pantalla 2022-06-11 a las 7.25.04.png" descr="Captura de Pantalla 2022-06-11 a las 7.25.04.png"/>
          <p:cNvPicPr>
            <a:picLocks noChangeAspect="1"/>
          </p:cNvPicPr>
          <p:nvPr/>
        </p:nvPicPr>
        <p:blipFill>
          <a:blip r:embed="rId4">
            <a:extLst/>
          </a:blip>
          <a:stretch>
            <a:fillRect/>
          </a:stretch>
        </p:blipFill>
        <p:spPr>
          <a:xfrm>
            <a:off x="2787025" y="2997199"/>
            <a:ext cx="11836401" cy="9626601"/>
          </a:xfrm>
          <a:prstGeom prst="rect">
            <a:avLst/>
          </a:prstGeom>
          <a:ln w="12700">
            <a:miter lim="400000"/>
          </a:ln>
        </p:spPr>
      </p:pic>
      <p:pic>
        <p:nvPicPr>
          <p:cNvPr id="283" name="urjc-logo-dark5.png" descr="urjc-logo-dark5.png"/>
          <p:cNvPicPr>
            <a:picLocks noChangeAspect="1"/>
          </p:cNvPicPr>
          <p:nvPr/>
        </p:nvPicPr>
        <p:blipFill>
          <a:blip r:embed="rId5">
            <a:extLst/>
          </a:blip>
          <a:srcRect l="0" t="0" r="0" b="0"/>
          <a:stretch>
            <a:fillRect/>
          </a:stretch>
        </p:blipFill>
        <p:spPr>
          <a:xfrm>
            <a:off x="21306507" y="12592749"/>
            <a:ext cx="2257779" cy="12700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87" name="Galería de imágenes"/>
          <p:cNvGrpSpPr/>
          <p:nvPr/>
        </p:nvGrpSpPr>
        <p:grpSpPr>
          <a:xfrm>
            <a:off x="1065317" y="757649"/>
            <a:ext cx="6093195" cy="2019301"/>
            <a:chOff x="0" y="0"/>
            <a:chExt cx="6093193" cy="2019300"/>
          </a:xfrm>
        </p:grpSpPr>
        <p:pic>
          <p:nvPicPr>
            <p:cNvPr id="285" name="mca-header.png" descr="mca-header.png"/>
            <p:cNvPicPr>
              <a:picLocks noChangeAspect="1"/>
            </p:cNvPicPr>
            <p:nvPr/>
          </p:nvPicPr>
          <p:blipFill>
            <a:blip r:embed="rId2">
              <a:extLst/>
            </a:blip>
            <a:srcRect l="23" t="0" r="23" b="0"/>
            <a:stretch>
              <a:fillRect/>
            </a:stretch>
          </p:blipFill>
          <p:spPr>
            <a:xfrm>
              <a:off x="0" y="0"/>
              <a:ext cx="6093194" cy="1270000"/>
            </a:xfrm>
            <a:prstGeom prst="rect">
              <a:avLst/>
            </a:prstGeom>
            <a:ln w="12700" cap="flat">
              <a:noFill/>
              <a:miter lim="400000"/>
            </a:ln>
            <a:effectLst/>
          </p:spPr>
        </p:pic>
        <p:sp>
          <p:nvSpPr>
            <p:cNvPr id="286" name="Pie de foto"/>
            <p:cNvSpPr/>
            <p:nvPr/>
          </p:nvSpPr>
          <p:spPr>
            <a:xfrm>
              <a:off x="0" y="1346200"/>
              <a:ext cx="6093194" cy="673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3000"/>
              </a:lvl1pPr>
            </a:lstStyle>
            <a:p>
              <a:pPr/>
              <a:r>
                <a:t>Pie de foto</a:t>
              </a:r>
            </a:p>
          </p:txBody>
        </p:sp>
      </p:grpSp>
      <p:sp>
        <p:nvSpPr>
          <p:cNvPr id="288" name="PRODUCTS API"/>
          <p:cNvSpPr txBox="1"/>
          <p:nvPr>
            <p:ph type="title"/>
          </p:nvPr>
        </p:nvSpPr>
        <p:spPr>
          <a:xfrm>
            <a:off x="8394849" y="757649"/>
            <a:ext cx="8327096" cy="1270001"/>
          </a:xfrm>
          <a:prstGeom prst="rect">
            <a:avLst/>
          </a:prstGeom>
        </p:spPr>
        <p:txBody>
          <a:bodyPr anchor="b"/>
          <a:lstStyle>
            <a:lvl1pPr algn="ctr"/>
          </a:lstStyle>
          <a:p>
            <a:pPr/>
            <a:r>
              <a:t>PRODUCTS API</a:t>
            </a:r>
          </a:p>
        </p:txBody>
      </p:sp>
      <p:sp>
        <p:nvSpPr>
          <p:cNvPr id="289" name="Api rest"/>
          <p:cNvSpPr txBox="1"/>
          <p:nvPr>
            <p:ph type="body" sz="quarter" idx="1"/>
          </p:nvPr>
        </p:nvSpPr>
        <p:spPr>
          <a:xfrm>
            <a:off x="8761293" y="1935390"/>
            <a:ext cx="6861414"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Api rest</a:t>
            </a:r>
          </a:p>
        </p:txBody>
      </p:sp>
      <p:sp>
        <p:nvSpPr>
          <p:cNvPr id="290" name="Dar de alta productos (administrador)…"/>
          <p:cNvSpPr txBox="1"/>
          <p:nvPr/>
        </p:nvSpPr>
        <p:spPr>
          <a:xfrm>
            <a:off x="14044255" y="2913591"/>
            <a:ext cx="9286665" cy="3911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pPr>
            <a:r>
              <a:t>Dar de alta productos (administrador)</a:t>
            </a:r>
          </a:p>
          <a:p>
            <a:pPr marL="228600" indent="-228600" algn="l">
              <a:buSzPct val="100000"/>
              <a:buChar char="•"/>
            </a:pPr>
            <a:r>
              <a:t>Obtener lista productos</a:t>
            </a:r>
          </a:p>
          <a:p>
            <a:pPr marL="228600" indent="-228600" algn="l">
              <a:buSzPct val="100000"/>
              <a:buChar char="•"/>
            </a:pPr>
            <a:r>
              <a:t>Obtener detalle producto</a:t>
            </a:r>
          </a:p>
          <a:p>
            <a:pPr marL="228600" indent="-228600" algn="l">
              <a:buSzPct val="100000"/>
              <a:buChar char="•"/>
            </a:pPr>
            <a:r>
              <a:t>Modificar producto</a:t>
            </a:r>
          </a:p>
        </p:txBody>
      </p:sp>
      <p:pic>
        <p:nvPicPr>
          <p:cNvPr id="291" name="Captura de Pantalla 2022-06-10 a las 19.21.54.png" descr="Captura de Pantalla 2022-06-10 a las 19.21.54.png"/>
          <p:cNvPicPr>
            <a:picLocks noChangeAspect="1"/>
          </p:cNvPicPr>
          <p:nvPr/>
        </p:nvPicPr>
        <p:blipFill>
          <a:blip r:embed="rId3">
            <a:extLst/>
          </a:blip>
          <a:stretch>
            <a:fillRect/>
          </a:stretch>
        </p:blipFill>
        <p:spPr>
          <a:xfrm>
            <a:off x="1050057" y="2900725"/>
            <a:ext cx="12636708" cy="3937333"/>
          </a:xfrm>
          <a:prstGeom prst="rect">
            <a:avLst/>
          </a:prstGeom>
          <a:ln w="12700">
            <a:miter lim="400000"/>
          </a:ln>
        </p:spPr>
      </p:pic>
      <p:sp>
        <p:nvSpPr>
          <p:cNvPr id="292" name="Mensajería"/>
          <p:cNvSpPr txBox="1"/>
          <p:nvPr/>
        </p:nvSpPr>
        <p:spPr>
          <a:xfrm>
            <a:off x="8761293" y="7175499"/>
            <a:ext cx="6861414"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cap="all" i="0" spc="400" sz="5000">
                <a:solidFill>
                  <a:srgbClr val="3E3B39"/>
                </a:solidFill>
                <a:latin typeface="+mn-lt"/>
                <a:ea typeface="+mn-ea"/>
                <a:cs typeface="+mn-cs"/>
                <a:sym typeface="Avenir Next Regular"/>
              </a:defRPr>
            </a:lvl1pPr>
          </a:lstStyle>
          <a:p>
            <a:pPr/>
            <a:r>
              <a:t>Mensajería</a:t>
            </a:r>
          </a:p>
        </p:txBody>
      </p:sp>
      <p:pic>
        <p:nvPicPr>
          <p:cNvPr id="293" name="products-purchases.png" descr="products-purchases.png"/>
          <p:cNvPicPr>
            <a:picLocks noChangeAspect="1"/>
          </p:cNvPicPr>
          <p:nvPr/>
        </p:nvPicPr>
        <p:blipFill>
          <a:blip r:embed="rId4">
            <a:extLst/>
          </a:blip>
          <a:stretch>
            <a:fillRect/>
          </a:stretch>
        </p:blipFill>
        <p:spPr>
          <a:xfrm>
            <a:off x="6712944" y="8347947"/>
            <a:ext cx="12032187" cy="3791735"/>
          </a:xfrm>
          <a:prstGeom prst="rect">
            <a:avLst/>
          </a:prstGeom>
          <a:ln w="12700">
            <a:miter lim="400000"/>
          </a:ln>
        </p:spPr>
      </p:pic>
      <p:pic>
        <p:nvPicPr>
          <p:cNvPr id="294" name="urjc-logo-dark5.png" descr="urjc-logo-dark5.png"/>
          <p:cNvPicPr>
            <a:picLocks noChangeAspect="1"/>
          </p:cNvPicPr>
          <p:nvPr/>
        </p:nvPicPr>
        <p:blipFill>
          <a:blip r:embed="rId5">
            <a:extLst/>
          </a:blip>
          <a:srcRect l="0" t="0" r="0" b="0"/>
          <a:stretch>
            <a:fillRect/>
          </a:stretch>
        </p:blipFill>
        <p:spPr>
          <a:xfrm>
            <a:off x="21306507" y="12592749"/>
            <a:ext cx="2257779" cy="127000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8" name="Galería de imágenes"/>
          <p:cNvGrpSpPr/>
          <p:nvPr/>
        </p:nvGrpSpPr>
        <p:grpSpPr>
          <a:xfrm>
            <a:off x="1065317" y="757649"/>
            <a:ext cx="6093195" cy="2019301"/>
            <a:chOff x="0" y="0"/>
            <a:chExt cx="6093193" cy="2019300"/>
          </a:xfrm>
        </p:grpSpPr>
        <p:pic>
          <p:nvPicPr>
            <p:cNvPr id="296" name="mca-header.png" descr="mca-header.png"/>
            <p:cNvPicPr>
              <a:picLocks noChangeAspect="1"/>
            </p:cNvPicPr>
            <p:nvPr/>
          </p:nvPicPr>
          <p:blipFill>
            <a:blip r:embed="rId2">
              <a:extLst/>
            </a:blip>
            <a:srcRect l="23" t="0" r="23" b="0"/>
            <a:stretch>
              <a:fillRect/>
            </a:stretch>
          </p:blipFill>
          <p:spPr>
            <a:xfrm>
              <a:off x="0" y="0"/>
              <a:ext cx="6093194" cy="1270000"/>
            </a:xfrm>
            <a:prstGeom prst="rect">
              <a:avLst/>
            </a:prstGeom>
            <a:ln w="12700" cap="flat">
              <a:noFill/>
              <a:miter lim="400000"/>
            </a:ln>
            <a:effectLst/>
          </p:spPr>
        </p:pic>
        <p:sp>
          <p:nvSpPr>
            <p:cNvPr id="297" name="Pie de foto"/>
            <p:cNvSpPr/>
            <p:nvPr/>
          </p:nvSpPr>
          <p:spPr>
            <a:xfrm>
              <a:off x="0" y="1346200"/>
              <a:ext cx="6093194" cy="6731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3000"/>
              </a:lvl1pPr>
            </a:lstStyle>
            <a:p>
              <a:pPr/>
              <a:r>
                <a:t>Pie de foto</a:t>
              </a:r>
            </a:p>
          </p:txBody>
        </p:sp>
      </p:grpSp>
      <p:pic>
        <p:nvPicPr>
          <p:cNvPr id="299" name="csr-pattern.png" descr="csr-pattern.png"/>
          <p:cNvPicPr>
            <a:picLocks noChangeAspect="1"/>
          </p:cNvPicPr>
          <p:nvPr/>
        </p:nvPicPr>
        <p:blipFill>
          <a:blip r:embed="rId3">
            <a:extLst/>
          </a:blip>
          <a:stretch>
            <a:fillRect/>
          </a:stretch>
        </p:blipFill>
        <p:spPr>
          <a:xfrm>
            <a:off x="6236868" y="2623718"/>
            <a:ext cx="12432545" cy="4244827"/>
          </a:xfrm>
          <a:prstGeom prst="rect">
            <a:avLst/>
          </a:prstGeom>
          <a:ln w="12700">
            <a:miter lim="400000"/>
          </a:ln>
        </p:spPr>
      </p:pic>
      <p:sp>
        <p:nvSpPr>
          <p:cNvPr id="300" name="Arquitectura por capas"/>
          <p:cNvSpPr txBox="1"/>
          <p:nvPr/>
        </p:nvSpPr>
        <p:spPr>
          <a:xfrm>
            <a:off x="9030147" y="6996841"/>
            <a:ext cx="632370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Arquitectura por capas</a:t>
            </a:r>
          </a:p>
        </p:txBody>
      </p:sp>
      <p:pic>
        <p:nvPicPr>
          <p:cNvPr id="301" name="dynamodb.png" descr="dynamodb.png"/>
          <p:cNvPicPr>
            <a:picLocks noChangeAspect="1"/>
          </p:cNvPicPr>
          <p:nvPr/>
        </p:nvPicPr>
        <p:blipFill>
          <a:blip r:embed="rId4">
            <a:extLst/>
          </a:blip>
          <a:stretch>
            <a:fillRect/>
          </a:stretch>
        </p:blipFill>
        <p:spPr>
          <a:xfrm>
            <a:off x="17544635" y="8571148"/>
            <a:ext cx="5575414" cy="3716944"/>
          </a:xfrm>
          <a:prstGeom prst="rect">
            <a:avLst/>
          </a:prstGeom>
          <a:ln w="12700">
            <a:miter lim="400000"/>
          </a:ln>
        </p:spPr>
      </p:pic>
      <p:sp>
        <p:nvSpPr>
          <p:cNvPr id="302" name="PRODUCTS API"/>
          <p:cNvSpPr txBox="1"/>
          <p:nvPr>
            <p:ph type="title"/>
          </p:nvPr>
        </p:nvSpPr>
        <p:spPr>
          <a:xfrm>
            <a:off x="8394849" y="757649"/>
            <a:ext cx="8327096" cy="1270001"/>
          </a:xfrm>
          <a:prstGeom prst="rect">
            <a:avLst/>
          </a:prstGeom>
        </p:spPr>
        <p:txBody>
          <a:bodyPr anchor="b"/>
          <a:lstStyle>
            <a:lvl1pPr algn="ctr"/>
          </a:lstStyle>
          <a:p>
            <a:pPr/>
            <a:r>
              <a:t>PRODUCTS API</a:t>
            </a:r>
          </a:p>
        </p:txBody>
      </p:sp>
      <p:pic>
        <p:nvPicPr>
          <p:cNvPr id="303" name="kafka-logo-itop.png" descr="kafka-logo-itop.png"/>
          <p:cNvPicPr>
            <a:picLocks noChangeAspect="1"/>
          </p:cNvPicPr>
          <p:nvPr/>
        </p:nvPicPr>
        <p:blipFill>
          <a:blip r:embed="rId5">
            <a:extLst/>
          </a:blip>
          <a:stretch>
            <a:fillRect/>
          </a:stretch>
        </p:blipFill>
        <p:spPr>
          <a:xfrm>
            <a:off x="10243546" y="7988739"/>
            <a:ext cx="5461468" cy="2870772"/>
          </a:xfrm>
          <a:prstGeom prst="rect">
            <a:avLst/>
          </a:prstGeom>
          <a:ln w="12700">
            <a:miter lim="400000"/>
          </a:ln>
        </p:spPr>
      </p:pic>
      <p:sp>
        <p:nvSpPr>
          <p:cNvPr id="304" name="Arquitectura por capas"/>
          <p:cNvSpPr txBox="1"/>
          <p:nvPr/>
        </p:nvSpPr>
        <p:spPr>
          <a:xfrm>
            <a:off x="9030147" y="6996841"/>
            <a:ext cx="632370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Arquitectura por capas</a:t>
            </a:r>
          </a:p>
        </p:txBody>
      </p:sp>
      <p:pic>
        <p:nvPicPr>
          <p:cNvPr id="305" name="kafkajs.png" descr="kafkajs.png"/>
          <p:cNvPicPr>
            <a:picLocks noChangeAspect="1"/>
          </p:cNvPicPr>
          <p:nvPr/>
        </p:nvPicPr>
        <p:blipFill>
          <a:blip r:embed="rId6">
            <a:extLst/>
          </a:blip>
          <a:stretch>
            <a:fillRect/>
          </a:stretch>
        </p:blipFill>
        <p:spPr>
          <a:xfrm>
            <a:off x="9291280" y="10514414"/>
            <a:ext cx="7366001" cy="1968501"/>
          </a:xfrm>
          <a:prstGeom prst="rect">
            <a:avLst/>
          </a:prstGeom>
          <a:ln w="12700">
            <a:miter lim="400000"/>
          </a:ln>
        </p:spPr>
      </p:pic>
      <p:pic>
        <p:nvPicPr>
          <p:cNvPr id="306" name="nodejs-new-pantone-black.ai" descr="nodejs-new-pantone-black.ai"/>
          <p:cNvPicPr>
            <a:picLocks noChangeAspect="1"/>
          </p:cNvPicPr>
          <p:nvPr/>
        </p:nvPicPr>
        <p:blipFill>
          <a:blip r:embed="rId7">
            <a:extLst/>
          </a:blip>
          <a:stretch>
            <a:fillRect/>
          </a:stretch>
        </p:blipFill>
        <p:spPr>
          <a:xfrm>
            <a:off x="1302857" y="7811562"/>
            <a:ext cx="5618115" cy="3440774"/>
          </a:xfrm>
          <a:prstGeom prst="rect">
            <a:avLst/>
          </a:prstGeom>
          <a:ln w="12700">
            <a:miter lim="400000"/>
          </a:ln>
        </p:spPr>
      </p:pic>
      <p:pic>
        <p:nvPicPr>
          <p:cNvPr id="307" name="kisspng-node-js-express-js-javascript-solution-stack-web-a-5b22b9d57436d2.563861541529002453476.png" descr="kisspng-node-js-express-js-javascript-solution-stack-web-a-5b22b9d57436d2.563861541529002453476.png"/>
          <p:cNvPicPr>
            <a:picLocks noChangeAspect="1"/>
          </p:cNvPicPr>
          <p:nvPr/>
        </p:nvPicPr>
        <p:blipFill>
          <a:blip r:embed="rId8">
            <a:extLst/>
          </a:blip>
          <a:stretch>
            <a:fillRect/>
          </a:stretch>
        </p:blipFill>
        <p:spPr>
          <a:xfrm>
            <a:off x="1617990" y="10564052"/>
            <a:ext cx="4924364" cy="3011713"/>
          </a:xfrm>
          <a:prstGeom prst="rect">
            <a:avLst/>
          </a:prstGeom>
          <a:ln w="12700">
            <a:miter lim="400000"/>
          </a:ln>
        </p:spPr>
      </p:pic>
      <p:pic>
        <p:nvPicPr>
          <p:cNvPr id="308" name="urjc-logo-dark5.png" descr="urjc-logo-dark5.png"/>
          <p:cNvPicPr>
            <a:picLocks noChangeAspect="1"/>
          </p:cNvPicPr>
          <p:nvPr/>
        </p:nvPicPr>
        <p:blipFill>
          <a:blip r:embed="rId9">
            <a:extLst/>
          </a:blip>
          <a:srcRect l="0" t="0" r="0" b="0"/>
          <a:stretch>
            <a:fillRect/>
          </a:stretch>
        </p:blipFill>
        <p:spPr>
          <a:xfrm>
            <a:off x="21306507" y="12592749"/>
            <a:ext cx="2257779" cy="12700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Presentación"/>
          <p:cNvSpPr txBox="1"/>
          <p:nvPr>
            <p:ph type="title"/>
          </p:nvPr>
        </p:nvSpPr>
        <p:spPr>
          <a:xfrm>
            <a:off x="8394849" y="757649"/>
            <a:ext cx="8327096" cy="1270001"/>
          </a:xfrm>
          <a:prstGeom prst="rect">
            <a:avLst/>
          </a:prstGeom>
        </p:spPr>
        <p:txBody>
          <a:bodyPr/>
          <a:lstStyle>
            <a:lvl1pPr algn="ctr"/>
          </a:lstStyle>
          <a:p>
            <a:pPr/>
            <a:r>
              <a:t>Presentación</a:t>
            </a:r>
          </a:p>
        </p:txBody>
      </p:sp>
      <p:sp>
        <p:nvSpPr>
          <p:cNvPr id="128" name="Álvaro Martín Martín…"/>
          <p:cNvSpPr txBox="1"/>
          <p:nvPr/>
        </p:nvSpPr>
        <p:spPr>
          <a:xfrm>
            <a:off x="6514229" y="3037023"/>
            <a:ext cx="12038535" cy="467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28600" indent="-228600" algn="l">
              <a:buSzPct val="100000"/>
              <a:buChar char="•"/>
            </a:pPr>
            <a:r>
              <a:t>Álvaro Martín Martín</a:t>
            </a:r>
          </a:p>
          <a:p>
            <a:pPr marL="228600" indent="-228600" algn="l">
              <a:buSzPct val="100000"/>
              <a:buChar char="•"/>
            </a:pPr>
            <a:r>
              <a:t>Ingeniería Superior Informática UAM</a:t>
            </a:r>
          </a:p>
          <a:p>
            <a:pPr marL="228600" indent="-228600" algn="l">
              <a:buSzPct val="100000"/>
              <a:buChar char="•"/>
            </a:pPr>
            <a:r>
              <a:t>17 años de experiencia laboral</a:t>
            </a:r>
          </a:p>
          <a:p>
            <a:pPr marL="228600" indent="-228600" algn="l">
              <a:buSzPct val="100000"/>
              <a:buChar char="•"/>
            </a:pPr>
            <a:r>
              <a:t>Inquieto, en continua formación y aprendizaje</a:t>
            </a:r>
          </a:p>
          <a:p>
            <a:pPr marL="228600" indent="-228600" algn="l">
              <a:buSzPct val="100000"/>
              <a:buChar char="•"/>
            </a:pPr>
            <a:r>
              <a:t>Perfil desarrollador back</a:t>
            </a:r>
          </a:p>
          <a:p>
            <a:pPr marL="228600" indent="-228600" algn="l">
              <a:buSzPct val="100000"/>
              <a:buChar char="•"/>
            </a:pPr>
            <a:r>
              <a:t>Actualmente Tech Lead en Inditex</a:t>
            </a:r>
          </a:p>
        </p:txBody>
      </p:sp>
      <p:grpSp>
        <p:nvGrpSpPr>
          <p:cNvPr id="131" name="Galería de imágenes"/>
          <p:cNvGrpSpPr/>
          <p:nvPr/>
        </p:nvGrpSpPr>
        <p:grpSpPr>
          <a:xfrm>
            <a:off x="1222489" y="3042856"/>
            <a:ext cx="4711893" cy="5411235"/>
            <a:chOff x="0" y="0"/>
            <a:chExt cx="4711892" cy="5411234"/>
          </a:xfrm>
        </p:grpSpPr>
        <p:pic>
          <p:nvPicPr>
            <p:cNvPr id="129" name="1592551467415.jpeg" descr="1592551467415.jpeg"/>
            <p:cNvPicPr>
              <a:picLocks noChangeAspect="1"/>
            </p:cNvPicPr>
            <p:nvPr/>
          </p:nvPicPr>
          <p:blipFill>
            <a:blip r:embed="rId2">
              <a:extLst/>
            </a:blip>
            <a:srcRect l="0" t="0" r="0" b="1060"/>
            <a:stretch>
              <a:fillRect/>
            </a:stretch>
          </p:blipFill>
          <p:spPr>
            <a:xfrm>
              <a:off x="0" y="0"/>
              <a:ext cx="4711893" cy="4661935"/>
            </a:xfrm>
            <a:prstGeom prst="rect">
              <a:avLst/>
            </a:prstGeom>
            <a:ln w="12700" cap="flat">
              <a:noFill/>
              <a:miter lim="400000"/>
            </a:ln>
            <a:effectLst/>
          </p:spPr>
        </p:pic>
        <p:sp>
          <p:nvSpPr>
            <p:cNvPr id="130" name="Pie de foto"/>
            <p:cNvSpPr/>
            <p:nvPr/>
          </p:nvSpPr>
          <p:spPr>
            <a:xfrm>
              <a:off x="0" y="4738134"/>
              <a:ext cx="4711893"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3000"/>
              </a:lvl1pPr>
            </a:lstStyle>
            <a:p>
              <a:pPr/>
              <a:r>
                <a:t>Pie de foto</a:t>
              </a:r>
            </a:p>
          </p:txBody>
        </p:sp>
      </p:grpSp>
      <p:grpSp>
        <p:nvGrpSpPr>
          <p:cNvPr id="134" name="Galería de imágenes"/>
          <p:cNvGrpSpPr/>
          <p:nvPr/>
        </p:nvGrpSpPr>
        <p:grpSpPr>
          <a:xfrm>
            <a:off x="7752264" y="8938359"/>
            <a:ext cx="7704339" cy="2822313"/>
            <a:chOff x="0" y="0"/>
            <a:chExt cx="7704338" cy="2822311"/>
          </a:xfrm>
        </p:grpSpPr>
        <p:pic>
          <p:nvPicPr>
            <p:cNvPr id="132" name="580b57fcd9996e24bc43c528.png" descr="580b57fcd9996e24bc43c528.png"/>
            <p:cNvPicPr>
              <a:picLocks noChangeAspect="1"/>
            </p:cNvPicPr>
            <p:nvPr/>
          </p:nvPicPr>
          <p:blipFill>
            <a:blip r:embed="rId3">
              <a:extLst/>
            </a:blip>
            <a:srcRect l="0" t="447" r="0" b="447"/>
            <a:stretch>
              <a:fillRect/>
            </a:stretch>
          </p:blipFill>
          <p:spPr>
            <a:xfrm>
              <a:off x="0" y="0"/>
              <a:ext cx="7704339" cy="2073012"/>
            </a:xfrm>
            <a:prstGeom prst="rect">
              <a:avLst/>
            </a:prstGeom>
            <a:ln w="12700" cap="flat">
              <a:noFill/>
              <a:miter lim="400000"/>
            </a:ln>
            <a:effectLst/>
          </p:spPr>
        </p:pic>
        <p:sp>
          <p:nvSpPr>
            <p:cNvPr id="133" name="álvaro-martín-martín-b2531a16"/>
            <p:cNvSpPr/>
            <p:nvPr/>
          </p:nvSpPr>
          <p:spPr>
            <a:xfrm>
              <a:off x="0" y="2149211"/>
              <a:ext cx="7704339"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3000"/>
              </a:lvl1pPr>
            </a:lstStyle>
            <a:p>
              <a:pPr/>
              <a:r>
                <a:t>álvaro-martín-martín-b2531a16</a:t>
              </a:r>
            </a:p>
          </p:txBody>
        </p:sp>
      </p:grpSp>
      <p:grpSp>
        <p:nvGrpSpPr>
          <p:cNvPr id="137" name="Galería de imágenes"/>
          <p:cNvGrpSpPr/>
          <p:nvPr/>
        </p:nvGrpSpPr>
        <p:grpSpPr>
          <a:xfrm>
            <a:off x="3485993" y="8852362"/>
            <a:ext cx="2794001" cy="2994307"/>
            <a:chOff x="0" y="0"/>
            <a:chExt cx="2794000" cy="2994305"/>
          </a:xfrm>
        </p:grpSpPr>
        <p:pic>
          <p:nvPicPr>
            <p:cNvPr id="135" name="5847f98fcef1014c0b5e48c0.png" descr="5847f98fcef1014c0b5e48c0.png"/>
            <p:cNvPicPr>
              <a:picLocks noChangeAspect="1"/>
            </p:cNvPicPr>
            <p:nvPr/>
          </p:nvPicPr>
          <p:blipFill>
            <a:blip r:embed="rId4">
              <a:extLst/>
            </a:blip>
            <a:srcRect l="0" t="8882" r="0" b="8882"/>
            <a:stretch>
              <a:fillRect/>
            </a:stretch>
          </p:blipFill>
          <p:spPr>
            <a:xfrm>
              <a:off x="0" y="0"/>
              <a:ext cx="2794001" cy="2245006"/>
            </a:xfrm>
            <a:prstGeom prst="rect">
              <a:avLst/>
            </a:prstGeom>
            <a:ln w="12700" cap="flat">
              <a:noFill/>
              <a:miter lim="400000"/>
            </a:ln>
            <a:effectLst/>
          </p:spPr>
        </p:pic>
        <p:sp>
          <p:nvSpPr>
            <p:cNvPr id="136" name="amartinm82"/>
            <p:cNvSpPr/>
            <p:nvPr/>
          </p:nvSpPr>
          <p:spPr>
            <a:xfrm>
              <a:off x="0" y="2321205"/>
              <a:ext cx="2794001"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3000"/>
              </a:lvl1pPr>
            </a:lstStyle>
            <a:p>
              <a:pPr/>
              <a:r>
                <a:t>amartinm82</a:t>
              </a:r>
            </a:p>
          </p:txBody>
        </p:sp>
      </p:grpSp>
      <p:grpSp>
        <p:nvGrpSpPr>
          <p:cNvPr id="140" name="Galería de imágenes"/>
          <p:cNvGrpSpPr/>
          <p:nvPr/>
        </p:nvGrpSpPr>
        <p:grpSpPr>
          <a:xfrm>
            <a:off x="16716696" y="8719997"/>
            <a:ext cx="2794001" cy="3259037"/>
            <a:chOff x="0" y="0"/>
            <a:chExt cx="2794000" cy="3259036"/>
          </a:xfrm>
        </p:grpSpPr>
        <p:pic>
          <p:nvPicPr>
            <p:cNvPr id="138" name="580b57fcd9996e24bc43c53e.png" descr="580b57fcd9996e24bc43c53e.png"/>
            <p:cNvPicPr>
              <a:picLocks noChangeAspect="1"/>
            </p:cNvPicPr>
            <p:nvPr/>
          </p:nvPicPr>
          <p:blipFill>
            <a:blip r:embed="rId5">
              <a:extLst/>
            </a:blip>
            <a:srcRect l="0" t="5087" r="0" b="5087"/>
            <a:stretch>
              <a:fillRect/>
            </a:stretch>
          </p:blipFill>
          <p:spPr>
            <a:xfrm>
              <a:off x="0" y="0"/>
              <a:ext cx="2794000" cy="2509737"/>
            </a:xfrm>
            <a:prstGeom prst="rect">
              <a:avLst/>
            </a:prstGeom>
            <a:ln w="12700" cap="flat">
              <a:noFill/>
              <a:miter lim="400000"/>
            </a:ln>
            <a:effectLst/>
          </p:spPr>
        </p:pic>
        <p:sp>
          <p:nvSpPr>
            <p:cNvPr id="139" name="@amartinm82"/>
            <p:cNvSpPr/>
            <p:nvPr/>
          </p:nvSpPr>
          <p:spPr>
            <a:xfrm>
              <a:off x="0" y="2585936"/>
              <a:ext cx="2794000"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3000"/>
              </a:lvl1pPr>
            </a:lstStyle>
            <a:p>
              <a:pPr/>
              <a:r>
                <a:t>@amartinm82</a:t>
              </a:r>
            </a:p>
          </p:txBody>
        </p:sp>
      </p:grpSp>
      <p:pic>
        <p:nvPicPr>
          <p:cNvPr id="141" name="urjc-logo-dark5.png" descr="urjc-logo-dark5.png"/>
          <p:cNvPicPr>
            <a:picLocks noChangeAspect="1"/>
          </p:cNvPicPr>
          <p:nvPr/>
        </p:nvPicPr>
        <p:blipFill>
          <a:blip r:embed="rId6">
            <a:extLst/>
          </a:blip>
          <a:srcRect l="0" t="0" r="0" b="0"/>
          <a:stretch>
            <a:fillRect/>
          </a:stretch>
        </p:blipFill>
        <p:spPr>
          <a:xfrm>
            <a:off x="21306507" y="12592749"/>
            <a:ext cx="2257779" cy="1270001"/>
          </a:xfrm>
          <a:prstGeom prst="rect">
            <a:avLst/>
          </a:prstGeom>
          <a:ln w="12700">
            <a:miter lim="400000"/>
          </a:ln>
        </p:spPr>
      </p:pic>
      <p:pic>
        <p:nvPicPr>
          <p:cNvPr id="142" name="mca-header.png" descr="mca-header.png"/>
          <p:cNvPicPr>
            <a:picLocks noChangeAspect="1"/>
          </p:cNvPicPr>
          <p:nvPr/>
        </p:nvPicPr>
        <p:blipFill>
          <a:blip r:embed="rId7">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Ci workflow"/>
          <p:cNvSpPr txBox="1"/>
          <p:nvPr>
            <p:ph type="body" sz="quarter" idx="1"/>
          </p:nvPr>
        </p:nvSpPr>
        <p:spPr>
          <a:xfrm>
            <a:off x="8761293" y="2077514"/>
            <a:ext cx="6861414"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Ci workflow</a:t>
            </a:r>
          </a:p>
        </p:txBody>
      </p:sp>
      <p:sp>
        <p:nvSpPr>
          <p:cNvPr id="311" name="Flecha 11"/>
          <p:cNvSpPr/>
          <p:nvPr/>
        </p:nvSpPr>
        <p:spPr>
          <a:xfrm>
            <a:off x="10794074" y="5281855"/>
            <a:ext cx="830483"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2"/>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312" name="Flecha 11"/>
          <p:cNvSpPr/>
          <p:nvPr/>
        </p:nvSpPr>
        <p:spPr>
          <a:xfrm rot="5400000">
            <a:off x="15591355" y="6855466"/>
            <a:ext cx="830483"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3"/>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313" name="Flecha 11"/>
          <p:cNvSpPr/>
          <p:nvPr/>
        </p:nvSpPr>
        <p:spPr>
          <a:xfrm flipH="1">
            <a:off x="11037213" y="10060667"/>
            <a:ext cx="830482"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4"/>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314" name="PRODUCTS API"/>
          <p:cNvSpPr txBox="1"/>
          <p:nvPr>
            <p:ph type="title"/>
          </p:nvPr>
        </p:nvSpPr>
        <p:spPr>
          <a:xfrm>
            <a:off x="8394849" y="757649"/>
            <a:ext cx="8327096" cy="1270001"/>
          </a:xfrm>
          <a:prstGeom prst="rect">
            <a:avLst/>
          </a:prstGeom>
        </p:spPr>
        <p:txBody>
          <a:bodyPr anchor="b"/>
          <a:lstStyle>
            <a:lvl1pPr algn="ctr"/>
          </a:lstStyle>
          <a:p>
            <a:pPr/>
            <a:r>
              <a:t>PRODUCTS API</a:t>
            </a:r>
          </a:p>
        </p:txBody>
      </p:sp>
      <p:pic>
        <p:nvPicPr>
          <p:cNvPr id="315" name="Captura de Pantalla 2022-06-10 a las 19.38.34.png" descr="Captura de Pantalla 2022-06-10 a las 19.38.34.png"/>
          <p:cNvPicPr>
            <a:picLocks noChangeAspect="1"/>
          </p:cNvPicPr>
          <p:nvPr/>
        </p:nvPicPr>
        <p:blipFill>
          <a:blip r:embed="rId5">
            <a:extLst/>
          </a:blip>
          <a:stretch>
            <a:fillRect/>
          </a:stretch>
        </p:blipFill>
        <p:spPr>
          <a:xfrm>
            <a:off x="11904501" y="7642892"/>
            <a:ext cx="7411954" cy="4775691"/>
          </a:xfrm>
          <a:prstGeom prst="rect">
            <a:avLst/>
          </a:prstGeom>
          <a:ln w="12700">
            <a:miter lim="400000"/>
          </a:ln>
        </p:spPr>
      </p:pic>
      <p:pic>
        <p:nvPicPr>
          <p:cNvPr id="316" name="Captura de Pantalla 2022-06-10 a las 19.36.49.png" descr="Captura de Pantalla 2022-06-10 a las 19.36.49.png"/>
          <p:cNvPicPr>
            <a:picLocks noChangeAspect="1"/>
          </p:cNvPicPr>
          <p:nvPr/>
        </p:nvPicPr>
        <p:blipFill>
          <a:blip r:embed="rId6">
            <a:extLst/>
          </a:blip>
          <a:stretch>
            <a:fillRect/>
          </a:stretch>
        </p:blipFill>
        <p:spPr>
          <a:xfrm>
            <a:off x="929956" y="3804989"/>
            <a:ext cx="9832173" cy="3336203"/>
          </a:xfrm>
          <a:prstGeom prst="rect">
            <a:avLst/>
          </a:prstGeom>
          <a:ln w="12700">
            <a:miter lim="400000"/>
          </a:ln>
        </p:spPr>
      </p:pic>
      <p:pic>
        <p:nvPicPr>
          <p:cNvPr id="317" name="Captura de Pantalla 2022-06-10 a las 19.37.22.png" descr="Captura de Pantalla 2022-06-10 a las 19.37.22.png"/>
          <p:cNvPicPr>
            <a:picLocks noChangeAspect="1"/>
          </p:cNvPicPr>
          <p:nvPr/>
        </p:nvPicPr>
        <p:blipFill>
          <a:blip r:embed="rId7">
            <a:extLst/>
          </a:blip>
          <a:stretch>
            <a:fillRect/>
          </a:stretch>
        </p:blipFill>
        <p:spPr>
          <a:xfrm>
            <a:off x="11656502" y="4241972"/>
            <a:ext cx="11882030" cy="2705043"/>
          </a:xfrm>
          <a:prstGeom prst="rect">
            <a:avLst/>
          </a:prstGeom>
          <a:ln w="12700">
            <a:miter lim="400000"/>
          </a:ln>
        </p:spPr>
      </p:pic>
      <p:sp>
        <p:nvSpPr>
          <p:cNvPr id="318" name="Búsqueda"/>
          <p:cNvSpPr/>
          <p:nvPr/>
        </p:nvSpPr>
        <p:spPr>
          <a:xfrm>
            <a:off x="12263797" y="9947190"/>
            <a:ext cx="1162110" cy="1362054"/>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blipFill>
            <a:blip r:embed="rId8"/>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319" name="Captura de Pantalla 2022-06-10 a las 19.35.03.png" descr="Captura de Pantalla 2022-06-10 a las 19.35.03.png"/>
          <p:cNvPicPr>
            <a:picLocks noChangeAspect="1"/>
          </p:cNvPicPr>
          <p:nvPr/>
        </p:nvPicPr>
        <p:blipFill>
          <a:blip r:embed="rId9">
            <a:extLst/>
          </a:blip>
          <a:stretch>
            <a:fillRect/>
          </a:stretch>
        </p:blipFill>
        <p:spPr>
          <a:xfrm>
            <a:off x="4739742" y="8176870"/>
            <a:ext cx="6260665" cy="4132039"/>
          </a:xfrm>
          <a:prstGeom prst="rect">
            <a:avLst/>
          </a:prstGeom>
          <a:ln w="12700">
            <a:miter lim="400000"/>
          </a:ln>
        </p:spPr>
      </p:pic>
      <p:pic>
        <p:nvPicPr>
          <p:cNvPr id="320" name="urjc-logo-dark5.png" descr="urjc-logo-dark5.png"/>
          <p:cNvPicPr>
            <a:picLocks noChangeAspect="1"/>
          </p:cNvPicPr>
          <p:nvPr/>
        </p:nvPicPr>
        <p:blipFill>
          <a:blip r:embed="rId10">
            <a:extLst/>
          </a:blip>
          <a:srcRect l="0" t="0" r="0" b="0"/>
          <a:stretch>
            <a:fillRect/>
          </a:stretch>
        </p:blipFill>
        <p:spPr>
          <a:xfrm>
            <a:off x="21306507" y="12592749"/>
            <a:ext cx="2257779" cy="1270001"/>
          </a:xfrm>
          <a:prstGeom prst="rect">
            <a:avLst/>
          </a:prstGeom>
          <a:ln w="12700">
            <a:miter lim="400000"/>
          </a:ln>
        </p:spPr>
      </p:pic>
      <p:pic>
        <p:nvPicPr>
          <p:cNvPr id="321" name="mca-header.png" descr="mca-header.png"/>
          <p:cNvPicPr>
            <a:picLocks noChangeAspect="1"/>
          </p:cNvPicPr>
          <p:nvPr/>
        </p:nvPicPr>
        <p:blipFill>
          <a:blip r:embed="rId11">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Release workflow"/>
          <p:cNvSpPr txBox="1"/>
          <p:nvPr>
            <p:ph type="body" sz="quarter" idx="1"/>
          </p:nvPr>
        </p:nvSpPr>
        <p:spPr>
          <a:xfrm>
            <a:off x="8206051" y="2047858"/>
            <a:ext cx="7971898"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Release workflow</a:t>
            </a:r>
          </a:p>
        </p:txBody>
      </p:sp>
      <p:sp>
        <p:nvSpPr>
          <p:cNvPr id="324" name="Flecha 11"/>
          <p:cNvSpPr/>
          <p:nvPr/>
        </p:nvSpPr>
        <p:spPr>
          <a:xfrm rot="5400000">
            <a:off x="6435114" y="7622566"/>
            <a:ext cx="830483"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2"/>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325" name="PRODUCTS API"/>
          <p:cNvSpPr txBox="1"/>
          <p:nvPr>
            <p:ph type="title"/>
          </p:nvPr>
        </p:nvSpPr>
        <p:spPr>
          <a:xfrm>
            <a:off x="8394849" y="757649"/>
            <a:ext cx="8327096" cy="1270001"/>
          </a:xfrm>
          <a:prstGeom prst="rect">
            <a:avLst/>
          </a:prstGeom>
        </p:spPr>
        <p:txBody>
          <a:bodyPr anchor="b"/>
          <a:lstStyle>
            <a:lvl1pPr algn="ctr"/>
          </a:lstStyle>
          <a:p>
            <a:pPr/>
            <a:r>
              <a:t>PRODUCTS API</a:t>
            </a:r>
          </a:p>
        </p:txBody>
      </p:sp>
      <p:pic>
        <p:nvPicPr>
          <p:cNvPr id="326" name="Captura de Pantalla 2022-06-10 a las 19.37.47.png" descr="Captura de Pantalla 2022-06-10 a las 19.37.47.png"/>
          <p:cNvPicPr>
            <a:picLocks noChangeAspect="1"/>
          </p:cNvPicPr>
          <p:nvPr/>
        </p:nvPicPr>
        <p:blipFill>
          <a:blip r:embed="rId3">
            <a:extLst/>
          </a:blip>
          <a:stretch>
            <a:fillRect/>
          </a:stretch>
        </p:blipFill>
        <p:spPr>
          <a:xfrm>
            <a:off x="1122471" y="3474806"/>
            <a:ext cx="11785177" cy="4046949"/>
          </a:xfrm>
          <a:prstGeom prst="rect">
            <a:avLst/>
          </a:prstGeom>
          <a:ln w="12700">
            <a:miter lim="400000"/>
          </a:ln>
        </p:spPr>
      </p:pic>
      <p:pic>
        <p:nvPicPr>
          <p:cNvPr id="327" name="Captura de Pantalla 2022-06-10 a las 19.38.04.png" descr="Captura de Pantalla 2022-06-10 a las 19.38.04.png"/>
          <p:cNvPicPr>
            <a:picLocks noChangeAspect="1"/>
          </p:cNvPicPr>
          <p:nvPr/>
        </p:nvPicPr>
        <p:blipFill>
          <a:blip r:embed="rId4">
            <a:extLst/>
          </a:blip>
          <a:stretch>
            <a:fillRect/>
          </a:stretch>
        </p:blipFill>
        <p:spPr>
          <a:xfrm>
            <a:off x="955225" y="8365023"/>
            <a:ext cx="12119668" cy="3654252"/>
          </a:xfrm>
          <a:prstGeom prst="rect">
            <a:avLst/>
          </a:prstGeom>
          <a:ln w="12700">
            <a:miter lim="400000"/>
          </a:ln>
        </p:spPr>
      </p:pic>
      <p:pic>
        <p:nvPicPr>
          <p:cNvPr id="328" name="Captura de Pantalla 2022-06-10 a las 19.35.55.png" descr="Captura de Pantalla 2022-06-10 a las 19.35.55.png"/>
          <p:cNvPicPr>
            <a:picLocks noChangeAspect="1"/>
          </p:cNvPicPr>
          <p:nvPr/>
        </p:nvPicPr>
        <p:blipFill>
          <a:blip r:embed="rId5">
            <a:extLst/>
          </a:blip>
          <a:stretch>
            <a:fillRect/>
          </a:stretch>
        </p:blipFill>
        <p:spPr>
          <a:xfrm>
            <a:off x="13378402" y="4843430"/>
            <a:ext cx="3539672" cy="4659821"/>
          </a:xfrm>
          <a:prstGeom prst="rect">
            <a:avLst/>
          </a:prstGeom>
          <a:ln w="12700">
            <a:miter lim="400000"/>
          </a:ln>
        </p:spPr>
      </p:pic>
      <p:sp>
        <p:nvSpPr>
          <p:cNvPr id="329" name="Flecha 11"/>
          <p:cNvSpPr/>
          <p:nvPr/>
        </p:nvSpPr>
        <p:spPr>
          <a:xfrm>
            <a:off x="12881766" y="8429695"/>
            <a:ext cx="625278" cy="470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6"/>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330" name="Captura de Pantalla 2022-06-10 a las 19.34.49.png" descr="Captura de Pantalla 2022-06-10 a las 19.34.49.png"/>
          <p:cNvPicPr>
            <a:picLocks noChangeAspect="1"/>
          </p:cNvPicPr>
          <p:nvPr/>
        </p:nvPicPr>
        <p:blipFill>
          <a:blip r:embed="rId7">
            <a:extLst/>
          </a:blip>
          <a:stretch>
            <a:fillRect/>
          </a:stretch>
        </p:blipFill>
        <p:spPr>
          <a:xfrm>
            <a:off x="17388828" y="8889311"/>
            <a:ext cx="5686996" cy="1952253"/>
          </a:xfrm>
          <a:prstGeom prst="rect">
            <a:avLst/>
          </a:prstGeom>
          <a:ln w="12700">
            <a:miter lim="400000"/>
          </a:ln>
        </p:spPr>
      </p:pic>
      <p:pic>
        <p:nvPicPr>
          <p:cNvPr id="331" name="Captura de Pantalla 2022-06-10 a las 19.38.34.png" descr="Captura de Pantalla 2022-06-10 a las 19.38.34.png"/>
          <p:cNvPicPr>
            <a:picLocks noChangeAspect="1"/>
          </p:cNvPicPr>
          <p:nvPr/>
        </p:nvPicPr>
        <p:blipFill>
          <a:blip r:embed="rId8">
            <a:extLst/>
          </a:blip>
          <a:stretch>
            <a:fillRect/>
          </a:stretch>
        </p:blipFill>
        <p:spPr>
          <a:xfrm>
            <a:off x="17388828" y="4374165"/>
            <a:ext cx="5958786" cy="3839382"/>
          </a:xfrm>
          <a:prstGeom prst="rect">
            <a:avLst/>
          </a:prstGeom>
          <a:ln w="12700">
            <a:miter lim="400000"/>
          </a:ln>
        </p:spPr>
      </p:pic>
      <p:sp>
        <p:nvSpPr>
          <p:cNvPr id="332" name="Búsqueda"/>
          <p:cNvSpPr/>
          <p:nvPr/>
        </p:nvSpPr>
        <p:spPr>
          <a:xfrm>
            <a:off x="17599588" y="5488024"/>
            <a:ext cx="1162110" cy="1362054"/>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blipFill>
            <a:blip r:embed="rId9"/>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333" name="Flecha 11"/>
          <p:cNvSpPr/>
          <p:nvPr/>
        </p:nvSpPr>
        <p:spPr>
          <a:xfrm>
            <a:off x="16844167" y="5772895"/>
            <a:ext cx="625278" cy="470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10"/>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334" name="Flecha 11"/>
          <p:cNvSpPr/>
          <p:nvPr/>
        </p:nvSpPr>
        <p:spPr>
          <a:xfrm rot="5400000">
            <a:off x="19952980" y="8222883"/>
            <a:ext cx="830482"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11"/>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335" name="urjc-logo-dark5.png" descr="urjc-logo-dark5.png"/>
          <p:cNvPicPr>
            <a:picLocks noChangeAspect="1"/>
          </p:cNvPicPr>
          <p:nvPr/>
        </p:nvPicPr>
        <p:blipFill>
          <a:blip r:embed="rId12">
            <a:extLst/>
          </a:blip>
          <a:srcRect l="0" t="0" r="0" b="0"/>
          <a:stretch>
            <a:fillRect/>
          </a:stretch>
        </p:blipFill>
        <p:spPr>
          <a:xfrm>
            <a:off x="21306507" y="12592749"/>
            <a:ext cx="2257779" cy="1270001"/>
          </a:xfrm>
          <a:prstGeom prst="rect">
            <a:avLst/>
          </a:prstGeom>
          <a:ln w="12700">
            <a:miter lim="400000"/>
          </a:ln>
        </p:spPr>
      </p:pic>
      <p:pic>
        <p:nvPicPr>
          <p:cNvPr id="336" name="mca-header.png" descr="mca-header.png"/>
          <p:cNvPicPr>
            <a:picLocks noChangeAspect="1"/>
          </p:cNvPicPr>
          <p:nvPr/>
        </p:nvPicPr>
        <p:blipFill>
          <a:blip r:embed="rId1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moke tests"/>
          <p:cNvSpPr txBox="1"/>
          <p:nvPr>
            <p:ph type="body" sz="quarter" idx="1"/>
          </p:nvPr>
        </p:nvSpPr>
        <p:spPr>
          <a:xfrm>
            <a:off x="8206051" y="2047858"/>
            <a:ext cx="7971898"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Smoke tests</a:t>
            </a:r>
          </a:p>
        </p:txBody>
      </p:sp>
      <p:sp>
        <p:nvSpPr>
          <p:cNvPr id="339" name="PRODUCTS API"/>
          <p:cNvSpPr txBox="1"/>
          <p:nvPr>
            <p:ph type="title"/>
          </p:nvPr>
        </p:nvSpPr>
        <p:spPr>
          <a:xfrm>
            <a:off x="8394849" y="757649"/>
            <a:ext cx="8327096" cy="1270001"/>
          </a:xfrm>
          <a:prstGeom prst="rect">
            <a:avLst/>
          </a:prstGeom>
        </p:spPr>
        <p:txBody>
          <a:bodyPr anchor="b"/>
          <a:lstStyle>
            <a:lvl1pPr algn="ctr"/>
          </a:lstStyle>
          <a:p>
            <a:pPr/>
            <a:r>
              <a:t>PRODUCTS API</a:t>
            </a:r>
          </a:p>
        </p:txBody>
      </p:sp>
      <p:pic>
        <p:nvPicPr>
          <p:cNvPr id="340" name="Captura de Pantalla 2022-06-11 a las 7.29.23.png" descr="Captura de Pantalla 2022-06-11 a las 7.29.23.png"/>
          <p:cNvPicPr>
            <a:picLocks noChangeAspect="1"/>
          </p:cNvPicPr>
          <p:nvPr/>
        </p:nvPicPr>
        <p:blipFill>
          <a:blip r:embed="rId2">
            <a:extLst/>
          </a:blip>
          <a:stretch>
            <a:fillRect/>
          </a:stretch>
        </p:blipFill>
        <p:spPr>
          <a:xfrm>
            <a:off x="2739991" y="2990849"/>
            <a:ext cx="11823701" cy="9639301"/>
          </a:xfrm>
          <a:prstGeom prst="rect">
            <a:avLst/>
          </a:prstGeom>
          <a:ln w="12700">
            <a:miter lim="400000"/>
          </a:ln>
        </p:spPr>
      </p:pic>
      <p:pic>
        <p:nvPicPr>
          <p:cNvPr id="341" name="Captura de Pantalla 2022-06-11 a las 7.34.38.png" descr="Captura de Pantalla 2022-06-11 a las 7.34.38.png"/>
          <p:cNvPicPr>
            <a:picLocks noChangeAspect="1"/>
          </p:cNvPicPr>
          <p:nvPr/>
        </p:nvPicPr>
        <p:blipFill>
          <a:blip r:embed="rId3">
            <a:extLst/>
          </a:blip>
          <a:stretch>
            <a:fillRect/>
          </a:stretch>
        </p:blipFill>
        <p:spPr>
          <a:xfrm>
            <a:off x="14798708" y="2971800"/>
            <a:ext cx="6845301" cy="9677401"/>
          </a:xfrm>
          <a:prstGeom prst="rect">
            <a:avLst/>
          </a:prstGeom>
          <a:ln w="12700">
            <a:miter lim="400000"/>
          </a:ln>
        </p:spPr>
      </p:pic>
      <p:pic>
        <p:nvPicPr>
          <p:cNvPr id="342" name="urjc-logo-dark5.png" descr="urjc-logo-dark5.png"/>
          <p:cNvPicPr>
            <a:picLocks noChangeAspect="1"/>
          </p:cNvPicPr>
          <p:nvPr/>
        </p:nvPicPr>
        <p:blipFill>
          <a:blip r:embed="rId4">
            <a:extLst/>
          </a:blip>
          <a:srcRect l="0" t="0" r="0" b="0"/>
          <a:stretch>
            <a:fillRect/>
          </a:stretch>
        </p:blipFill>
        <p:spPr>
          <a:xfrm>
            <a:off x="21306507" y="12592749"/>
            <a:ext cx="2257779" cy="1270001"/>
          </a:xfrm>
          <a:prstGeom prst="rect">
            <a:avLst/>
          </a:prstGeom>
          <a:ln w="12700">
            <a:miter lim="400000"/>
          </a:ln>
        </p:spPr>
      </p:pic>
      <p:pic>
        <p:nvPicPr>
          <p:cNvPr id="343" name="mca-header.png" descr="mca-header.png"/>
          <p:cNvPicPr>
            <a:picLocks noChangeAspect="1"/>
          </p:cNvPicPr>
          <p:nvPr/>
        </p:nvPicPr>
        <p:blipFill>
          <a:blip r:embed="rId5">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PURCHASES API"/>
          <p:cNvSpPr txBox="1"/>
          <p:nvPr>
            <p:ph type="title"/>
          </p:nvPr>
        </p:nvSpPr>
        <p:spPr>
          <a:xfrm>
            <a:off x="8394849" y="757649"/>
            <a:ext cx="8327096" cy="1270001"/>
          </a:xfrm>
          <a:prstGeom prst="rect">
            <a:avLst/>
          </a:prstGeom>
        </p:spPr>
        <p:txBody>
          <a:bodyPr anchor="b"/>
          <a:lstStyle>
            <a:lvl1pPr algn="ctr"/>
          </a:lstStyle>
          <a:p>
            <a:pPr/>
            <a:r>
              <a:t>PURCHASES API</a:t>
            </a:r>
          </a:p>
        </p:txBody>
      </p:sp>
      <p:sp>
        <p:nvSpPr>
          <p:cNvPr id="346" name="Api rest"/>
          <p:cNvSpPr txBox="1"/>
          <p:nvPr>
            <p:ph type="body" sz="quarter" idx="1"/>
          </p:nvPr>
        </p:nvSpPr>
        <p:spPr>
          <a:xfrm>
            <a:off x="8761293" y="2417990"/>
            <a:ext cx="6861414"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Api rest</a:t>
            </a:r>
          </a:p>
        </p:txBody>
      </p:sp>
      <p:sp>
        <p:nvSpPr>
          <p:cNvPr id="347" name="Crear carro de la compra…"/>
          <p:cNvSpPr txBox="1"/>
          <p:nvPr/>
        </p:nvSpPr>
        <p:spPr>
          <a:xfrm>
            <a:off x="13407725" y="4799107"/>
            <a:ext cx="19471714" cy="467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pPr>
            <a:r>
              <a:t>Crear carro de la compra</a:t>
            </a:r>
          </a:p>
          <a:p>
            <a:pPr marL="228600" indent="-228600" algn="l">
              <a:buSzPct val="100000"/>
              <a:buChar char="•"/>
            </a:pPr>
            <a:r>
              <a:t>Obtener detalle carro de la compra</a:t>
            </a:r>
          </a:p>
          <a:p>
            <a:pPr marL="228600" indent="-228600" algn="l">
              <a:buSzPct val="100000"/>
              <a:buChar char="•"/>
            </a:pPr>
            <a:r>
              <a:t>Borrar carro de la compra</a:t>
            </a:r>
          </a:p>
          <a:p>
            <a:pPr marL="228600" indent="-228600" algn="l">
              <a:buSzPct val="100000"/>
              <a:buChar char="•"/>
            </a:pPr>
            <a:r>
              <a:t>Completar el carro de la compra</a:t>
            </a:r>
          </a:p>
          <a:p>
            <a:pPr marL="228600" indent="-228600" algn="l">
              <a:buSzPct val="100000"/>
              <a:buChar char="•"/>
            </a:pPr>
            <a:r>
              <a:t>Añadir/modificar item en el carro</a:t>
            </a:r>
          </a:p>
          <a:p>
            <a:pPr marL="228600" indent="-228600" algn="l">
              <a:buSzPct val="100000"/>
              <a:buChar char="•"/>
            </a:pPr>
            <a:r>
              <a:t>Eliminar item del carro</a:t>
            </a:r>
          </a:p>
        </p:txBody>
      </p:sp>
      <p:pic>
        <p:nvPicPr>
          <p:cNvPr id="348" name="Captura de Pantalla 2022-06-10 a las 19.50.11.png" descr="Captura de Pantalla 2022-06-10 a las 19.50.11.png"/>
          <p:cNvPicPr>
            <a:picLocks noChangeAspect="1"/>
          </p:cNvPicPr>
          <p:nvPr/>
        </p:nvPicPr>
        <p:blipFill>
          <a:blip r:embed="rId2">
            <a:extLst/>
          </a:blip>
          <a:stretch>
            <a:fillRect/>
          </a:stretch>
        </p:blipFill>
        <p:spPr>
          <a:xfrm>
            <a:off x="1105716" y="4279900"/>
            <a:ext cx="11976101" cy="5156201"/>
          </a:xfrm>
          <a:prstGeom prst="rect">
            <a:avLst/>
          </a:prstGeom>
          <a:ln w="12700">
            <a:miter lim="400000"/>
          </a:ln>
        </p:spPr>
      </p:pic>
      <p:pic>
        <p:nvPicPr>
          <p:cNvPr id="349" name="urjc-logo-dark5.png" descr="urjc-logo-dark5.png"/>
          <p:cNvPicPr>
            <a:picLocks noChangeAspect="1"/>
          </p:cNvPicPr>
          <p:nvPr/>
        </p:nvPicPr>
        <p:blipFill>
          <a:blip r:embed="rId3">
            <a:extLst/>
          </a:blip>
          <a:srcRect l="0" t="0" r="0" b="0"/>
          <a:stretch>
            <a:fillRect/>
          </a:stretch>
        </p:blipFill>
        <p:spPr>
          <a:xfrm>
            <a:off x="21306507" y="12592749"/>
            <a:ext cx="2257779" cy="1270001"/>
          </a:xfrm>
          <a:prstGeom prst="rect">
            <a:avLst/>
          </a:prstGeom>
          <a:ln w="12700">
            <a:miter lim="400000"/>
          </a:ln>
        </p:spPr>
      </p:pic>
      <p:pic>
        <p:nvPicPr>
          <p:cNvPr id="350" name="mca-header.png" descr="mca-header.png"/>
          <p:cNvPicPr>
            <a:picLocks noChangeAspect="1"/>
          </p:cNvPicPr>
          <p:nvPr/>
        </p:nvPicPr>
        <p:blipFill>
          <a:blip r:embed="rId4">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Mensajería/saga"/>
          <p:cNvSpPr txBox="1"/>
          <p:nvPr>
            <p:ph type="body" sz="quarter" idx="1"/>
          </p:nvPr>
        </p:nvSpPr>
        <p:spPr>
          <a:xfrm>
            <a:off x="7087689" y="2140529"/>
            <a:ext cx="10941416"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Mensajería/saga</a:t>
            </a:r>
          </a:p>
        </p:txBody>
      </p:sp>
      <p:sp>
        <p:nvSpPr>
          <p:cNvPr id="353" name="PURCHASES API"/>
          <p:cNvSpPr txBox="1"/>
          <p:nvPr>
            <p:ph type="title"/>
          </p:nvPr>
        </p:nvSpPr>
        <p:spPr>
          <a:xfrm>
            <a:off x="8394849" y="757649"/>
            <a:ext cx="8327096" cy="1270001"/>
          </a:xfrm>
          <a:prstGeom prst="rect">
            <a:avLst/>
          </a:prstGeom>
        </p:spPr>
        <p:txBody>
          <a:bodyPr anchor="b"/>
          <a:lstStyle>
            <a:lvl1pPr algn="ctr"/>
          </a:lstStyle>
          <a:p>
            <a:pPr/>
            <a:r>
              <a:t>PURCHASES API</a:t>
            </a:r>
          </a:p>
        </p:txBody>
      </p:sp>
      <p:pic>
        <p:nvPicPr>
          <p:cNvPr id="354" name="diagram-4.drawio.png" descr="diagram-4.drawio.png"/>
          <p:cNvPicPr>
            <a:picLocks noChangeAspect="1"/>
          </p:cNvPicPr>
          <p:nvPr/>
        </p:nvPicPr>
        <p:blipFill>
          <a:blip r:embed="rId2">
            <a:extLst/>
          </a:blip>
          <a:stretch>
            <a:fillRect/>
          </a:stretch>
        </p:blipFill>
        <p:spPr>
          <a:xfrm>
            <a:off x="983442" y="3029090"/>
            <a:ext cx="9706532" cy="4349445"/>
          </a:xfrm>
          <a:prstGeom prst="rect">
            <a:avLst/>
          </a:prstGeom>
          <a:ln w="12700">
            <a:miter lim="400000"/>
          </a:ln>
        </p:spPr>
      </p:pic>
      <p:pic>
        <p:nvPicPr>
          <p:cNvPr id="355" name="diagram-5.drawio.png" descr="diagram-5.drawio.png"/>
          <p:cNvPicPr>
            <a:picLocks noChangeAspect="1"/>
          </p:cNvPicPr>
          <p:nvPr/>
        </p:nvPicPr>
        <p:blipFill>
          <a:blip r:embed="rId3">
            <a:extLst/>
          </a:blip>
          <a:stretch>
            <a:fillRect/>
          </a:stretch>
        </p:blipFill>
        <p:spPr>
          <a:xfrm>
            <a:off x="3233221" y="8298045"/>
            <a:ext cx="5206975" cy="3738060"/>
          </a:xfrm>
          <a:prstGeom prst="rect">
            <a:avLst/>
          </a:prstGeom>
          <a:ln w="12700">
            <a:miter lim="400000"/>
          </a:ln>
        </p:spPr>
      </p:pic>
      <p:pic>
        <p:nvPicPr>
          <p:cNvPr id="356" name="diagram-6.drawio.png" descr="diagram-6.drawio.png"/>
          <p:cNvPicPr>
            <a:picLocks noChangeAspect="1"/>
          </p:cNvPicPr>
          <p:nvPr/>
        </p:nvPicPr>
        <p:blipFill>
          <a:blip r:embed="rId4">
            <a:extLst/>
          </a:blip>
          <a:stretch>
            <a:fillRect/>
          </a:stretch>
        </p:blipFill>
        <p:spPr>
          <a:xfrm>
            <a:off x="13139042" y="4409758"/>
            <a:ext cx="9664701" cy="6108701"/>
          </a:xfrm>
          <a:prstGeom prst="rect">
            <a:avLst/>
          </a:prstGeom>
          <a:ln w="12700">
            <a:miter lim="400000"/>
          </a:ln>
        </p:spPr>
      </p:pic>
      <p:sp>
        <p:nvSpPr>
          <p:cNvPr id="357" name="3. Restaura stock productos"/>
          <p:cNvSpPr txBox="1"/>
          <p:nvPr/>
        </p:nvSpPr>
        <p:spPr>
          <a:xfrm>
            <a:off x="15367905" y="10588941"/>
            <a:ext cx="5206975"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vl1pPr>
          </a:lstStyle>
          <a:p>
            <a:pPr/>
            <a:r>
              <a:t>3. Restaura stock productos</a:t>
            </a:r>
          </a:p>
        </p:txBody>
      </p:sp>
      <p:sp>
        <p:nvSpPr>
          <p:cNvPr id="358" name="2. Rechaza pedido por items no válidos"/>
          <p:cNvSpPr txBox="1"/>
          <p:nvPr/>
        </p:nvSpPr>
        <p:spPr>
          <a:xfrm>
            <a:off x="2139631" y="12124556"/>
            <a:ext cx="7394155"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vl1pPr>
          </a:lstStyle>
          <a:p>
            <a:pPr/>
            <a:r>
              <a:t>2. Rechaza pedido por items no válidos</a:t>
            </a:r>
          </a:p>
        </p:txBody>
      </p:sp>
      <p:sp>
        <p:nvSpPr>
          <p:cNvPr id="359" name="1. Acepta pedido, resta stock y saldo"/>
          <p:cNvSpPr txBox="1"/>
          <p:nvPr/>
        </p:nvSpPr>
        <p:spPr>
          <a:xfrm>
            <a:off x="2139631" y="7527139"/>
            <a:ext cx="7394155" cy="622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3000"/>
            </a:lvl1pPr>
          </a:lstStyle>
          <a:p>
            <a:pPr/>
            <a:r>
              <a:t>1. Acepta pedido, resta stock y saldo</a:t>
            </a:r>
          </a:p>
        </p:txBody>
      </p:sp>
      <p:pic>
        <p:nvPicPr>
          <p:cNvPr id="360" name="urjc-logo-dark5.png" descr="urjc-logo-dark5.png"/>
          <p:cNvPicPr>
            <a:picLocks noChangeAspect="1"/>
          </p:cNvPicPr>
          <p:nvPr/>
        </p:nvPicPr>
        <p:blipFill>
          <a:blip r:embed="rId5">
            <a:extLst/>
          </a:blip>
          <a:srcRect l="0" t="0" r="0" b="0"/>
          <a:stretch>
            <a:fillRect/>
          </a:stretch>
        </p:blipFill>
        <p:spPr>
          <a:xfrm>
            <a:off x="21306507" y="12592749"/>
            <a:ext cx="2257779" cy="1270001"/>
          </a:xfrm>
          <a:prstGeom prst="rect">
            <a:avLst/>
          </a:prstGeom>
          <a:ln w="12700">
            <a:miter lim="400000"/>
          </a:ln>
        </p:spPr>
      </p:pic>
      <p:pic>
        <p:nvPicPr>
          <p:cNvPr id="361" name="mca-header.png" descr="mca-header.png"/>
          <p:cNvPicPr>
            <a:picLocks noChangeAspect="1"/>
          </p:cNvPicPr>
          <p:nvPr/>
        </p:nvPicPr>
        <p:blipFill>
          <a:blip r:embed="rId6">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Arquitectura hexagonal"/>
          <p:cNvSpPr txBox="1"/>
          <p:nvPr/>
        </p:nvSpPr>
        <p:spPr>
          <a:xfrm>
            <a:off x="1506034" y="7363254"/>
            <a:ext cx="6323707"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lstStyle>
          <a:p>
            <a:pPr/>
            <a:r>
              <a:t>Arquitectura hexagonal</a:t>
            </a:r>
          </a:p>
        </p:txBody>
      </p:sp>
      <p:pic>
        <p:nvPicPr>
          <p:cNvPr id="364" name="kafka-logo-itop.png" descr="kafka-logo-itop.png"/>
          <p:cNvPicPr>
            <a:picLocks noChangeAspect="1"/>
          </p:cNvPicPr>
          <p:nvPr/>
        </p:nvPicPr>
        <p:blipFill>
          <a:blip r:embed="rId2">
            <a:extLst/>
          </a:blip>
          <a:stretch>
            <a:fillRect/>
          </a:stretch>
        </p:blipFill>
        <p:spPr>
          <a:xfrm>
            <a:off x="11163335" y="8827013"/>
            <a:ext cx="5461468" cy="2870772"/>
          </a:xfrm>
          <a:prstGeom prst="rect">
            <a:avLst/>
          </a:prstGeom>
          <a:ln w="12700">
            <a:miter lim="400000"/>
          </a:ln>
        </p:spPr>
      </p:pic>
      <p:sp>
        <p:nvSpPr>
          <p:cNvPr id="365" name="PURCHASES API"/>
          <p:cNvSpPr txBox="1"/>
          <p:nvPr>
            <p:ph type="title"/>
          </p:nvPr>
        </p:nvSpPr>
        <p:spPr>
          <a:xfrm>
            <a:off x="8394849" y="757649"/>
            <a:ext cx="8327096" cy="1270001"/>
          </a:xfrm>
          <a:prstGeom prst="rect">
            <a:avLst/>
          </a:prstGeom>
        </p:spPr>
        <p:txBody>
          <a:bodyPr anchor="b"/>
          <a:lstStyle>
            <a:lvl1pPr algn="ctr"/>
          </a:lstStyle>
          <a:p>
            <a:pPr/>
            <a:r>
              <a:t>PURCHASES API</a:t>
            </a:r>
          </a:p>
        </p:txBody>
      </p:sp>
      <p:pic>
        <p:nvPicPr>
          <p:cNvPr id="366" name="hexagonal.png" descr="hexagonal.png"/>
          <p:cNvPicPr>
            <a:picLocks noChangeAspect="1"/>
          </p:cNvPicPr>
          <p:nvPr/>
        </p:nvPicPr>
        <p:blipFill>
          <a:blip r:embed="rId3">
            <a:extLst/>
          </a:blip>
          <a:stretch>
            <a:fillRect/>
          </a:stretch>
        </p:blipFill>
        <p:spPr>
          <a:xfrm>
            <a:off x="554580" y="1262653"/>
            <a:ext cx="8959409" cy="6654369"/>
          </a:xfrm>
          <a:prstGeom prst="rect">
            <a:avLst/>
          </a:prstGeom>
          <a:ln w="12700">
            <a:miter lim="400000"/>
          </a:ln>
        </p:spPr>
      </p:pic>
      <p:pic>
        <p:nvPicPr>
          <p:cNvPr id="367" name="pngegg.png" descr="pngegg.png"/>
          <p:cNvPicPr>
            <a:picLocks noChangeAspect="1"/>
          </p:cNvPicPr>
          <p:nvPr/>
        </p:nvPicPr>
        <p:blipFill>
          <a:blip r:embed="rId4">
            <a:extLst/>
          </a:blip>
          <a:stretch>
            <a:fillRect/>
          </a:stretch>
        </p:blipFill>
        <p:spPr>
          <a:xfrm>
            <a:off x="17222988" y="8196838"/>
            <a:ext cx="5016735" cy="3478270"/>
          </a:xfrm>
          <a:prstGeom prst="rect">
            <a:avLst/>
          </a:prstGeom>
          <a:ln w="12700">
            <a:miter lim="400000"/>
          </a:ln>
        </p:spPr>
      </p:pic>
      <p:pic>
        <p:nvPicPr>
          <p:cNvPr id="368" name="CQRS-post.jpeg" descr="CQRS-post.jpeg"/>
          <p:cNvPicPr>
            <a:picLocks noChangeAspect="1"/>
          </p:cNvPicPr>
          <p:nvPr/>
        </p:nvPicPr>
        <p:blipFill>
          <a:blip r:embed="rId5">
            <a:extLst/>
          </a:blip>
          <a:stretch>
            <a:fillRect/>
          </a:stretch>
        </p:blipFill>
        <p:spPr>
          <a:xfrm>
            <a:off x="8512870" y="2716458"/>
            <a:ext cx="7358260" cy="4948430"/>
          </a:xfrm>
          <a:prstGeom prst="rect">
            <a:avLst/>
          </a:prstGeom>
          <a:ln w="12700">
            <a:miter lim="400000"/>
          </a:ln>
        </p:spPr>
      </p:pic>
      <p:pic>
        <p:nvPicPr>
          <p:cNvPr id="369" name="58480979cef1014c0b5e4901.png" descr="58480979cef1014c0b5e4901.png"/>
          <p:cNvPicPr>
            <a:picLocks noChangeAspect="1"/>
          </p:cNvPicPr>
          <p:nvPr/>
        </p:nvPicPr>
        <p:blipFill>
          <a:blip r:embed="rId6">
            <a:extLst/>
          </a:blip>
          <a:stretch>
            <a:fillRect/>
          </a:stretch>
        </p:blipFill>
        <p:spPr>
          <a:xfrm>
            <a:off x="2144277" y="8283817"/>
            <a:ext cx="2233164" cy="3016832"/>
          </a:xfrm>
          <a:prstGeom prst="rect">
            <a:avLst/>
          </a:prstGeom>
          <a:ln w="12700">
            <a:miter lim="400000"/>
          </a:ln>
        </p:spPr>
      </p:pic>
      <p:pic>
        <p:nvPicPr>
          <p:cNvPr id="370" name="spring-boot-logo.png" descr="spring-boot-logo.png"/>
          <p:cNvPicPr>
            <a:picLocks noChangeAspect="1"/>
          </p:cNvPicPr>
          <p:nvPr/>
        </p:nvPicPr>
        <p:blipFill>
          <a:blip r:embed="rId7">
            <a:extLst/>
          </a:blip>
          <a:stretch>
            <a:fillRect/>
          </a:stretch>
        </p:blipFill>
        <p:spPr>
          <a:xfrm>
            <a:off x="4975626" y="8795149"/>
            <a:ext cx="5589524" cy="2934500"/>
          </a:xfrm>
          <a:prstGeom prst="rect">
            <a:avLst/>
          </a:prstGeom>
          <a:ln w="12700">
            <a:miter lim="400000"/>
          </a:ln>
        </p:spPr>
      </p:pic>
      <p:pic>
        <p:nvPicPr>
          <p:cNvPr id="371" name="Imagen" descr="Imagen"/>
          <p:cNvPicPr>
            <a:picLocks noChangeAspect="1"/>
          </p:cNvPicPr>
          <p:nvPr/>
        </p:nvPicPr>
        <p:blipFill>
          <a:blip r:embed="rId8">
            <a:extLst/>
          </a:blip>
          <a:stretch>
            <a:fillRect/>
          </a:stretch>
        </p:blipFill>
        <p:spPr>
          <a:xfrm>
            <a:off x="17250426" y="2646983"/>
            <a:ext cx="6093195" cy="5087380"/>
          </a:xfrm>
          <a:prstGeom prst="rect">
            <a:avLst/>
          </a:prstGeom>
          <a:ln w="12700">
            <a:miter lim="400000"/>
          </a:ln>
        </p:spPr>
      </p:pic>
      <p:pic>
        <p:nvPicPr>
          <p:cNvPr id="372" name="urjc-logo-dark5.png" descr="urjc-logo-dark5.png"/>
          <p:cNvPicPr>
            <a:picLocks noChangeAspect="1"/>
          </p:cNvPicPr>
          <p:nvPr/>
        </p:nvPicPr>
        <p:blipFill>
          <a:blip r:embed="rId9">
            <a:extLst/>
          </a:blip>
          <a:srcRect l="0" t="0" r="0" b="0"/>
          <a:stretch>
            <a:fillRect/>
          </a:stretch>
        </p:blipFill>
        <p:spPr>
          <a:xfrm>
            <a:off x="21306507" y="12592749"/>
            <a:ext cx="2257779" cy="1270001"/>
          </a:xfrm>
          <a:prstGeom prst="rect">
            <a:avLst/>
          </a:prstGeom>
          <a:ln w="12700">
            <a:miter lim="400000"/>
          </a:ln>
        </p:spPr>
      </p:pic>
      <p:pic>
        <p:nvPicPr>
          <p:cNvPr id="373" name="mca-header.png" descr="mca-header.png"/>
          <p:cNvPicPr>
            <a:picLocks noChangeAspect="1"/>
          </p:cNvPicPr>
          <p:nvPr/>
        </p:nvPicPr>
        <p:blipFill>
          <a:blip r:embed="rId10">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Ci workflow"/>
          <p:cNvSpPr txBox="1"/>
          <p:nvPr>
            <p:ph type="body" sz="quarter" idx="1"/>
          </p:nvPr>
        </p:nvSpPr>
        <p:spPr>
          <a:xfrm>
            <a:off x="8761293" y="2077514"/>
            <a:ext cx="6861414"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Ci workflow</a:t>
            </a:r>
          </a:p>
        </p:txBody>
      </p:sp>
      <p:sp>
        <p:nvSpPr>
          <p:cNvPr id="376" name="Flecha 11"/>
          <p:cNvSpPr/>
          <p:nvPr/>
        </p:nvSpPr>
        <p:spPr>
          <a:xfrm>
            <a:off x="10794074" y="5281855"/>
            <a:ext cx="830483"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2"/>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377" name="Flecha 11"/>
          <p:cNvSpPr/>
          <p:nvPr/>
        </p:nvSpPr>
        <p:spPr>
          <a:xfrm flipH="1">
            <a:off x="10924341" y="9930251"/>
            <a:ext cx="830483"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3"/>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378" name="PURCHASES API"/>
          <p:cNvSpPr txBox="1"/>
          <p:nvPr>
            <p:ph type="title"/>
          </p:nvPr>
        </p:nvSpPr>
        <p:spPr>
          <a:xfrm>
            <a:off x="8394849" y="757649"/>
            <a:ext cx="8327096" cy="1270001"/>
          </a:xfrm>
          <a:prstGeom prst="rect">
            <a:avLst/>
          </a:prstGeom>
        </p:spPr>
        <p:txBody>
          <a:bodyPr anchor="b"/>
          <a:lstStyle>
            <a:lvl1pPr algn="ctr"/>
          </a:lstStyle>
          <a:p>
            <a:pPr/>
            <a:r>
              <a:t>PURCHASES API</a:t>
            </a:r>
          </a:p>
        </p:txBody>
      </p:sp>
      <p:pic>
        <p:nvPicPr>
          <p:cNvPr id="379" name="Captura de Pantalla 2022-06-10 a las 23.19.49.png" descr="Captura de Pantalla 2022-06-10 a las 23.19.49.png"/>
          <p:cNvPicPr>
            <a:picLocks noChangeAspect="1"/>
          </p:cNvPicPr>
          <p:nvPr/>
        </p:nvPicPr>
        <p:blipFill>
          <a:blip r:embed="rId4">
            <a:extLst/>
          </a:blip>
          <a:stretch>
            <a:fillRect/>
          </a:stretch>
        </p:blipFill>
        <p:spPr>
          <a:xfrm>
            <a:off x="986193" y="4097376"/>
            <a:ext cx="9771076" cy="2994235"/>
          </a:xfrm>
          <a:prstGeom prst="rect">
            <a:avLst/>
          </a:prstGeom>
          <a:ln w="12700">
            <a:miter lim="400000"/>
          </a:ln>
        </p:spPr>
      </p:pic>
      <p:pic>
        <p:nvPicPr>
          <p:cNvPr id="380" name="Captura de Pantalla 2022-06-10 a las 23.20.40.png" descr="Captura de Pantalla 2022-06-10 a las 23.20.40.png"/>
          <p:cNvPicPr>
            <a:picLocks noChangeAspect="1"/>
          </p:cNvPicPr>
          <p:nvPr/>
        </p:nvPicPr>
        <p:blipFill>
          <a:blip r:embed="rId5">
            <a:extLst/>
          </a:blip>
          <a:stretch>
            <a:fillRect/>
          </a:stretch>
        </p:blipFill>
        <p:spPr>
          <a:xfrm>
            <a:off x="11661362" y="3397379"/>
            <a:ext cx="11709875" cy="3663251"/>
          </a:xfrm>
          <a:prstGeom prst="rect">
            <a:avLst/>
          </a:prstGeom>
          <a:ln w="12700">
            <a:miter lim="400000"/>
          </a:ln>
        </p:spPr>
      </p:pic>
      <p:sp>
        <p:nvSpPr>
          <p:cNvPr id="381" name="Flecha 11"/>
          <p:cNvSpPr/>
          <p:nvPr/>
        </p:nvSpPr>
        <p:spPr>
          <a:xfrm rot="5400000">
            <a:off x="15559876" y="7306111"/>
            <a:ext cx="830483" cy="625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6"/>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382" name="Captura de Pantalla 2022-06-10 a las 23.24.09.png" descr="Captura de Pantalla 2022-06-10 a las 23.24.09.png"/>
          <p:cNvPicPr>
            <a:picLocks noChangeAspect="1"/>
          </p:cNvPicPr>
          <p:nvPr/>
        </p:nvPicPr>
        <p:blipFill>
          <a:blip r:embed="rId7">
            <a:extLst/>
          </a:blip>
          <a:stretch>
            <a:fillRect/>
          </a:stretch>
        </p:blipFill>
        <p:spPr>
          <a:xfrm>
            <a:off x="11904501" y="8176870"/>
            <a:ext cx="8141233" cy="4132039"/>
          </a:xfrm>
          <a:prstGeom prst="rect">
            <a:avLst/>
          </a:prstGeom>
          <a:ln w="12700">
            <a:miter lim="400000"/>
          </a:ln>
        </p:spPr>
      </p:pic>
      <p:sp>
        <p:nvSpPr>
          <p:cNvPr id="383" name="Búsqueda"/>
          <p:cNvSpPr/>
          <p:nvPr/>
        </p:nvSpPr>
        <p:spPr>
          <a:xfrm>
            <a:off x="12280118" y="10714291"/>
            <a:ext cx="1162110" cy="1362054"/>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blipFill>
            <a:blip r:embed="rId8"/>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384" name="Captura de Pantalla 2022-06-10 a las 23.18.39.png" descr="Captura de Pantalla 2022-06-10 a las 23.18.39.png"/>
          <p:cNvPicPr>
            <a:picLocks noChangeAspect="1"/>
          </p:cNvPicPr>
          <p:nvPr/>
        </p:nvPicPr>
        <p:blipFill>
          <a:blip r:embed="rId9">
            <a:extLst/>
          </a:blip>
          <a:stretch>
            <a:fillRect/>
          </a:stretch>
        </p:blipFill>
        <p:spPr>
          <a:xfrm>
            <a:off x="6474381" y="7309755"/>
            <a:ext cx="4300284" cy="5334111"/>
          </a:xfrm>
          <a:prstGeom prst="rect">
            <a:avLst/>
          </a:prstGeom>
          <a:ln w="12700">
            <a:miter lim="400000"/>
          </a:ln>
        </p:spPr>
      </p:pic>
      <p:pic>
        <p:nvPicPr>
          <p:cNvPr id="385" name="urjc-logo-dark5.png" descr="urjc-logo-dark5.png"/>
          <p:cNvPicPr>
            <a:picLocks noChangeAspect="1"/>
          </p:cNvPicPr>
          <p:nvPr/>
        </p:nvPicPr>
        <p:blipFill>
          <a:blip r:embed="rId10">
            <a:extLst/>
          </a:blip>
          <a:srcRect l="0" t="0" r="0" b="0"/>
          <a:stretch>
            <a:fillRect/>
          </a:stretch>
        </p:blipFill>
        <p:spPr>
          <a:xfrm>
            <a:off x="21306507" y="12592749"/>
            <a:ext cx="2257779" cy="1270001"/>
          </a:xfrm>
          <a:prstGeom prst="rect">
            <a:avLst/>
          </a:prstGeom>
          <a:ln w="12700">
            <a:miter lim="400000"/>
          </a:ln>
        </p:spPr>
      </p:pic>
      <p:pic>
        <p:nvPicPr>
          <p:cNvPr id="386" name="mca-header.png" descr="mca-header.png"/>
          <p:cNvPicPr>
            <a:picLocks noChangeAspect="1"/>
          </p:cNvPicPr>
          <p:nvPr/>
        </p:nvPicPr>
        <p:blipFill>
          <a:blip r:embed="rId11">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Release workflow"/>
          <p:cNvSpPr txBox="1"/>
          <p:nvPr>
            <p:ph type="body" sz="quarter" idx="1"/>
          </p:nvPr>
        </p:nvSpPr>
        <p:spPr>
          <a:xfrm>
            <a:off x="8206051" y="2047858"/>
            <a:ext cx="7971898"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Release workflow</a:t>
            </a:r>
          </a:p>
        </p:txBody>
      </p:sp>
      <p:sp>
        <p:nvSpPr>
          <p:cNvPr id="389" name="Flecha 11"/>
          <p:cNvSpPr/>
          <p:nvPr/>
        </p:nvSpPr>
        <p:spPr>
          <a:xfrm rot="5400000">
            <a:off x="6599818" y="7622565"/>
            <a:ext cx="830483" cy="625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2"/>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390" name="Flecha 11"/>
          <p:cNvSpPr/>
          <p:nvPr/>
        </p:nvSpPr>
        <p:spPr>
          <a:xfrm>
            <a:off x="12881766" y="8429694"/>
            <a:ext cx="625277" cy="470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3"/>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391" name="PURCHASES API"/>
          <p:cNvSpPr txBox="1"/>
          <p:nvPr>
            <p:ph type="title"/>
          </p:nvPr>
        </p:nvSpPr>
        <p:spPr>
          <a:xfrm>
            <a:off x="8394849" y="757649"/>
            <a:ext cx="8327096" cy="1270001"/>
          </a:xfrm>
          <a:prstGeom prst="rect">
            <a:avLst/>
          </a:prstGeom>
        </p:spPr>
        <p:txBody>
          <a:bodyPr anchor="b"/>
          <a:lstStyle>
            <a:lvl1pPr algn="ctr"/>
          </a:lstStyle>
          <a:p>
            <a:pPr/>
            <a:r>
              <a:t>PURCHASES API</a:t>
            </a:r>
          </a:p>
        </p:txBody>
      </p:sp>
      <p:pic>
        <p:nvPicPr>
          <p:cNvPr id="392" name="Captura de Pantalla 2022-06-10 a las 23.20.58.png" descr="Captura de Pantalla 2022-06-10 a las 23.20.58.png"/>
          <p:cNvPicPr>
            <a:picLocks noChangeAspect="1"/>
          </p:cNvPicPr>
          <p:nvPr/>
        </p:nvPicPr>
        <p:blipFill>
          <a:blip r:embed="rId4">
            <a:extLst/>
          </a:blip>
          <a:stretch>
            <a:fillRect/>
          </a:stretch>
        </p:blipFill>
        <p:spPr>
          <a:xfrm>
            <a:off x="1002741" y="3982466"/>
            <a:ext cx="12024636" cy="3717951"/>
          </a:xfrm>
          <a:prstGeom prst="rect">
            <a:avLst/>
          </a:prstGeom>
          <a:ln w="12700">
            <a:miter lim="400000"/>
          </a:ln>
        </p:spPr>
      </p:pic>
      <p:pic>
        <p:nvPicPr>
          <p:cNvPr id="393" name="Captura de Pantalla 2022-06-10 a las 23.21.11.png" descr="Captura de Pantalla 2022-06-10 a las 23.21.11.png"/>
          <p:cNvPicPr>
            <a:picLocks noChangeAspect="1"/>
          </p:cNvPicPr>
          <p:nvPr/>
        </p:nvPicPr>
        <p:blipFill>
          <a:blip r:embed="rId5">
            <a:extLst/>
          </a:blip>
          <a:stretch>
            <a:fillRect/>
          </a:stretch>
        </p:blipFill>
        <p:spPr>
          <a:xfrm>
            <a:off x="1036459" y="8365024"/>
            <a:ext cx="11957201" cy="3773114"/>
          </a:xfrm>
          <a:prstGeom prst="rect">
            <a:avLst/>
          </a:prstGeom>
          <a:ln w="12700">
            <a:miter lim="400000"/>
          </a:ln>
        </p:spPr>
      </p:pic>
      <p:pic>
        <p:nvPicPr>
          <p:cNvPr id="394" name="Captura de Pantalla 2022-06-10 a las 23.19.22.png" descr="Captura de Pantalla 2022-06-10 a las 23.19.22.png"/>
          <p:cNvPicPr>
            <a:picLocks noChangeAspect="1"/>
          </p:cNvPicPr>
          <p:nvPr/>
        </p:nvPicPr>
        <p:blipFill>
          <a:blip r:embed="rId6">
            <a:extLst/>
          </a:blip>
          <a:stretch>
            <a:fillRect/>
          </a:stretch>
        </p:blipFill>
        <p:spPr>
          <a:xfrm>
            <a:off x="13520104" y="4462723"/>
            <a:ext cx="3620476" cy="4409554"/>
          </a:xfrm>
          <a:prstGeom prst="rect">
            <a:avLst/>
          </a:prstGeom>
          <a:ln w="12700">
            <a:miter lim="400000"/>
          </a:ln>
        </p:spPr>
      </p:pic>
      <p:pic>
        <p:nvPicPr>
          <p:cNvPr id="395" name="Captura de Pantalla 2022-06-10 a las 23.24.09.png" descr="Captura de Pantalla 2022-06-10 a las 23.24.09.png"/>
          <p:cNvPicPr>
            <a:picLocks noChangeAspect="1"/>
          </p:cNvPicPr>
          <p:nvPr/>
        </p:nvPicPr>
        <p:blipFill>
          <a:blip r:embed="rId7">
            <a:extLst/>
          </a:blip>
          <a:stretch>
            <a:fillRect/>
          </a:stretch>
        </p:blipFill>
        <p:spPr>
          <a:xfrm>
            <a:off x="17633306" y="3949657"/>
            <a:ext cx="5796770" cy="2942120"/>
          </a:xfrm>
          <a:prstGeom prst="rect">
            <a:avLst/>
          </a:prstGeom>
          <a:ln w="12700">
            <a:miter lim="400000"/>
          </a:ln>
        </p:spPr>
      </p:pic>
      <p:sp>
        <p:nvSpPr>
          <p:cNvPr id="396" name="Flecha 11"/>
          <p:cNvSpPr/>
          <p:nvPr/>
        </p:nvSpPr>
        <p:spPr>
          <a:xfrm>
            <a:off x="17040022" y="5299578"/>
            <a:ext cx="625277" cy="47077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8"/>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397" name="Búsqueda"/>
          <p:cNvSpPr/>
          <p:nvPr/>
        </p:nvSpPr>
        <p:spPr>
          <a:xfrm>
            <a:off x="17795444" y="5031027"/>
            <a:ext cx="1162110" cy="1362054"/>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blipFill>
            <a:blip r:embed="rId9"/>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398" name="Captura de Pantalla 2022-06-10 a las 23.18.57.png" descr="Captura de Pantalla 2022-06-10 a las 23.18.57.png"/>
          <p:cNvPicPr>
            <a:picLocks noChangeAspect="1"/>
          </p:cNvPicPr>
          <p:nvPr/>
        </p:nvPicPr>
        <p:blipFill>
          <a:blip r:embed="rId10">
            <a:extLst/>
          </a:blip>
          <a:stretch>
            <a:fillRect/>
          </a:stretch>
        </p:blipFill>
        <p:spPr>
          <a:xfrm>
            <a:off x="18312593" y="7235824"/>
            <a:ext cx="4438196" cy="4072959"/>
          </a:xfrm>
          <a:prstGeom prst="rect">
            <a:avLst/>
          </a:prstGeom>
          <a:ln w="12700">
            <a:miter lim="400000"/>
          </a:ln>
        </p:spPr>
      </p:pic>
      <p:sp>
        <p:nvSpPr>
          <p:cNvPr id="399" name="Flecha 11"/>
          <p:cNvSpPr/>
          <p:nvPr/>
        </p:nvSpPr>
        <p:spPr>
          <a:xfrm rot="5400000">
            <a:off x="20116450" y="6834564"/>
            <a:ext cx="830482" cy="625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11"/>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400" name="urjc-logo-dark5.png" descr="urjc-logo-dark5.png"/>
          <p:cNvPicPr>
            <a:picLocks noChangeAspect="1"/>
          </p:cNvPicPr>
          <p:nvPr/>
        </p:nvPicPr>
        <p:blipFill>
          <a:blip r:embed="rId12">
            <a:extLst/>
          </a:blip>
          <a:srcRect l="0" t="0" r="0" b="0"/>
          <a:stretch>
            <a:fillRect/>
          </a:stretch>
        </p:blipFill>
        <p:spPr>
          <a:xfrm>
            <a:off x="21306507" y="12592749"/>
            <a:ext cx="2257779" cy="1270001"/>
          </a:xfrm>
          <a:prstGeom prst="rect">
            <a:avLst/>
          </a:prstGeom>
          <a:ln w="12700">
            <a:miter lim="400000"/>
          </a:ln>
        </p:spPr>
      </p:pic>
      <p:pic>
        <p:nvPicPr>
          <p:cNvPr id="401" name="mca-header.png" descr="mca-header.png"/>
          <p:cNvPicPr>
            <a:picLocks noChangeAspect="1"/>
          </p:cNvPicPr>
          <p:nvPr/>
        </p:nvPicPr>
        <p:blipFill>
          <a:blip r:embed="rId1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moke tests"/>
          <p:cNvSpPr txBox="1"/>
          <p:nvPr>
            <p:ph type="body" sz="quarter" idx="1"/>
          </p:nvPr>
        </p:nvSpPr>
        <p:spPr>
          <a:xfrm>
            <a:off x="8206051" y="2047858"/>
            <a:ext cx="7971898"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Smoke tests</a:t>
            </a:r>
          </a:p>
        </p:txBody>
      </p:sp>
      <p:sp>
        <p:nvSpPr>
          <p:cNvPr id="404" name="PURCHASES API"/>
          <p:cNvSpPr txBox="1"/>
          <p:nvPr>
            <p:ph type="title"/>
          </p:nvPr>
        </p:nvSpPr>
        <p:spPr>
          <a:xfrm>
            <a:off x="8394849" y="757649"/>
            <a:ext cx="8327096" cy="1270001"/>
          </a:xfrm>
          <a:prstGeom prst="rect">
            <a:avLst/>
          </a:prstGeom>
        </p:spPr>
        <p:txBody>
          <a:bodyPr anchor="b"/>
          <a:lstStyle>
            <a:lvl1pPr algn="ctr"/>
          </a:lstStyle>
          <a:p>
            <a:pPr/>
            <a:r>
              <a:t>PURCHASES API</a:t>
            </a:r>
          </a:p>
        </p:txBody>
      </p:sp>
      <p:pic>
        <p:nvPicPr>
          <p:cNvPr id="405" name="Captura de Pantalla 2022-06-11 a las 7.38.52.png" descr="Captura de Pantalla 2022-06-11 a las 7.38.52.png"/>
          <p:cNvPicPr>
            <a:picLocks noChangeAspect="1"/>
          </p:cNvPicPr>
          <p:nvPr/>
        </p:nvPicPr>
        <p:blipFill>
          <a:blip r:embed="rId2">
            <a:extLst/>
          </a:blip>
          <a:stretch>
            <a:fillRect/>
          </a:stretch>
        </p:blipFill>
        <p:spPr>
          <a:xfrm>
            <a:off x="2846942" y="2971800"/>
            <a:ext cx="11861801" cy="9677401"/>
          </a:xfrm>
          <a:prstGeom prst="rect">
            <a:avLst/>
          </a:prstGeom>
          <a:ln w="12700">
            <a:miter lim="400000"/>
          </a:ln>
        </p:spPr>
      </p:pic>
      <p:pic>
        <p:nvPicPr>
          <p:cNvPr id="406" name="Captura de Pantalla 2022-06-11 a las 7.42.44.png" descr="Captura de Pantalla 2022-06-11 a las 7.42.44.png"/>
          <p:cNvPicPr>
            <a:picLocks noChangeAspect="1"/>
          </p:cNvPicPr>
          <p:nvPr/>
        </p:nvPicPr>
        <p:blipFill>
          <a:blip r:embed="rId3">
            <a:extLst/>
          </a:blip>
          <a:stretch>
            <a:fillRect/>
          </a:stretch>
        </p:blipFill>
        <p:spPr>
          <a:xfrm>
            <a:off x="15466457" y="2959100"/>
            <a:ext cx="6070601" cy="9702801"/>
          </a:xfrm>
          <a:prstGeom prst="rect">
            <a:avLst/>
          </a:prstGeom>
          <a:ln w="12700">
            <a:miter lim="400000"/>
          </a:ln>
        </p:spPr>
      </p:pic>
      <p:pic>
        <p:nvPicPr>
          <p:cNvPr id="407" name="urjc-logo-dark5.png" descr="urjc-logo-dark5.png"/>
          <p:cNvPicPr>
            <a:picLocks noChangeAspect="1"/>
          </p:cNvPicPr>
          <p:nvPr/>
        </p:nvPicPr>
        <p:blipFill>
          <a:blip r:embed="rId4">
            <a:extLst/>
          </a:blip>
          <a:srcRect l="0" t="0" r="0" b="0"/>
          <a:stretch>
            <a:fillRect/>
          </a:stretch>
        </p:blipFill>
        <p:spPr>
          <a:xfrm>
            <a:off x="21306507" y="12592749"/>
            <a:ext cx="2257779" cy="1270001"/>
          </a:xfrm>
          <a:prstGeom prst="rect">
            <a:avLst/>
          </a:prstGeom>
          <a:ln w="12700">
            <a:miter lim="400000"/>
          </a:ln>
        </p:spPr>
      </p:pic>
      <p:pic>
        <p:nvPicPr>
          <p:cNvPr id="408" name="mca-header.png" descr="mca-header.png"/>
          <p:cNvPicPr>
            <a:picLocks noChangeAspect="1"/>
          </p:cNvPicPr>
          <p:nvPr/>
        </p:nvPicPr>
        <p:blipFill>
          <a:blip r:embed="rId5">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APi gateway"/>
          <p:cNvSpPr txBox="1"/>
          <p:nvPr>
            <p:ph type="title"/>
          </p:nvPr>
        </p:nvSpPr>
        <p:spPr>
          <a:xfrm>
            <a:off x="8394849" y="757649"/>
            <a:ext cx="8327096" cy="1270001"/>
          </a:xfrm>
          <a:prstGeom prst="rect">
            <a:avLst/>
          </a:prstGeom>
        </p:spPr>
        <p:txBody>
          <a:bodyPr anchor="b"/>
          <a:lstStyle>
            <a:lvl1pPr algn="ctr"/>
          </a:lstStyle>
          <a:p>
            <a:pPr/>
            <a:r>
              <a:t>APi gateway</a:t>
            </a:r>
          </a:p>
        </p:txBody>
      </p:sp>
      <p:sp>
        <p:nvSpPr>
          <p:cNvPr id="411" name="Api rest"/>
          <p:cNvSpPr txBox="1"/>
          <p:nvPr>
            <p:ph type="body" sz="quarter" idx="1"/>
          </p:nvPr>
        </p:nvSpPr>
        <p:spPr>
          <a:xfrm>
            <a:off x="8761293" y="1935390"/>
            <a:ext cx="6861414"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Api rest</a:t>
            </a:r>
          </a:p>
        </p:txBody>
      </p:sp>
      <p:pic>
        <p:nvPicPr>
          <p:cNvPr id="412" name="Captura de Pantalla 2022-06-11 a las 7.45.31.png" descr="Captura de Pantalla 2022-06-11 a las 7.45.31.png"/>
          <p:cNvPicPr>
            <a:picLocks noChangeAspect="1"/>
          </p:cNvPicPr>
          <p:nvPr/>
        </p:nvPicPr>
        <p:blipFill>
          <a:blip r:embed="rId2">
            <a:extLst/>
          </a:blip>
          <a:stretch>
            <a:fillRect/>
          </a:stretch>
        </p:blipFill>
        <p:spPr>
          <a:xfrm>
            <a:off x="1003299" y="3000385"/>
            <a:ext cx="10190559" cy="9620230"/>
          </a:xfrm>
          <a:prstGeom prst="rect">
            <a:avLst/>
          </a:prstGeom>
          <a:ln w="12700">
            <a:miter lim="400000"/>
          </a:ln>
        </p:spPr>
      </p:pic>
      <p:sp>
        <p:nvSpPr>
          <p:cNvPr id="413" name="Centraliza todos los APIs (punto de entrada único)…"/>
          <p:cNvSpPr txBox="1"/>
          <p:nvPr/>
        </p:nvSpPr>
        <p:spPr>
          <a:xfrm>
            <a:off x="11334922" y="2998666"/>
            <a:ext cx="11431506" cy="3149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pPr>
            <a:r>
              <a:t>Centraliza todos los APIs (punto de entrada único)</a:t>
            </a:r>
          </a:p>
          <a:p>
            <a:pPr marL="228600" indent="-228600" algn="l">
              <a:buSzPct val="100000"/>
              <a:buChar char="•"/>
            </a:pPr>
            <a:r>
              <a:t>Sólo el api gateway es visible fuera del cluster de k8s (okteto)</a:t>
            </a:r>
          </a:p>
        </p:txBody>
      </p:sp>
      <p:pic>
        <p:nvPicPr>
          <p:cNvPr id="414" name="urjc-logo-dark5.png" descr="urjc-logo-dark5.png"/>
          <p:cNvPicPr>
            <a:picLocks noChangeAspect="1"/>
          </p:cNvPicPr>
          <p:nvPr/>
        </p:nvPicPr>
        <p:blipFill>
          <a:blip r:embed="rId3">
            <a:extLst/>
          </a:blip>
          <a:srcRect l="0" t="0" r="0" b="0"/>
          <a:stretch>
            <a:fillRect/>
          </a:stretch>
        </p:blipFill>
        <p:spPr>
          <a:xfrm>
            <a:off x="21306507" y="12592749"/>
            <a:ext cx="2257779" cy="1270001"/>
          </a:xfrm>
          <a:prstGeom prst="rect">
            <a:avLst/>
          </a:prstGeom>
          <a:ln w="12700">
            <a:miter lim="400000"/>
          </a:ln>
        </p:spPr>
      </p:pic>
      <p:pic>
        <p:nvPicPr>
          <p:cNvPr id="415" name="mca-header.png" descr="mca-header.png"/>
          <p:cNvPicPr>
            <a:picLocks noChangeAspect="1"/>
          </p:cNvPicPr>
          <p:nvPr/>
        </p:nvPicPr>
        <p:blipFill>
          <a:blip r:embed="rId4">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OBJETIVOS"/>
          <p:cNvSpPr txBox="1"/>
          <p:nvPr>
            <p:ph type="title"/>
          </p:nvPr>
        </p:nvSpPr>
        <p:spPr>
          <a:xfrm>
            <a:off x="8394849" y="757649"/>
            <a:ext cx="8327096" cy="1270001"/>
          </a:xfrm>
          <a:prstGeom prst="rect">
            <a:avLst/>
          </a:prstGeom>
        </p:spPr>
        <p:txBody>
          <a:bodyPr anchor="b"/>
          <a:lstStyle>
            <a:lvl1pPr algn="ctr"/>
          </a:lstStyle>
          <a:p>
            <a:pPr/>
            <a:r>
              <a:t>OBJETIVOS</a:t>
            </a:r>
          </a:p>
        </p:txBody>
      </p:sp>
      <p:sp>
        <p:nvSpPr>
          <p:cNvPr id="145" name="Implementar un sistema de microservicios independientes y reusables, poniendo en práctica todo lo aprendido durante el curso.…"/>
          <p:cNvSpPr txBox="1"/>
          <p:nvPr/>
        </p:nvSpPr>
        <p:spPr>
          <a:xfrm>
            <a:off x="2456143" y="3763760"/>
            <a:ext cx="19471714" cy="670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sz="3800"/>
            </a:pPr>
            <a:r>
              <a:t>Implementar un sistema de microservicios independientes y reusables, poniendo en práctica todo lo aprendido durante el curso.</a:t>
            </a:r>
          </a:p>
          <a:p>
            <a:pPr marL="228600" indent="-228600" algn="l">
              <a:buSzPct val="100000"/>
              <a:buChar char="•"/>
              <a:defRPr sz="3800"/>
            </a:pPr>
            <a:r>
              <a:t>Que dicho sistema sea desplegable en cualquier cluster de k8s.</a:t>
            </a:r>
          </a:p>
          <a:p>
            <a:pPr marL="228600" indent="-228600" algn="l">
              <a:buSzPct val="100000"/>
              <a:buChar char="•"/>
              <a:defRPr sz="3800"/>
            </a:pPr>
            <a:r>
              <a:t>Que disponga de una batería de tests y documentación de calidad.</a:t>
            </a:r>
          </a:p>
          <a:p>
            <a:pPr marL="228600" indent="-228600" algn="l">
              <a:buSzPct val="100000"/>
              <a:buChar char="•"/>
              <a:defRPr sz="3800"/>
            </a:pPr>
            <a:r>
              <a:t>Proporcionar un mecanismo automatizado de CI/CD que asegure la calidad y el funcionamiento de los servicios de cara a desplegar en la nube, haciendo uso de github actions. </a:t>
            </a:r>
          </a:p>
          <a:p>
            <a:pPr marL="228600" indent="-228600" algn="l">
              <a:buSzPct val="100000"/>
              <a:buChar char="•"/>
              <a:defRPr sz="3800"/>
            </a:pPr>
            <a:r>
              <a:t>Hacer uso de servicios de AWS.</a:t>
            </a:r>
          </a:p>
          <a:p>
            <a:pPr marL="228600" indent="-228600" algn="l">
              <a:buSzPct val="100000"/>
              <a:buChar char="•"/>
              <a:defRPr sz="3800"/>
            </a:pPr>
            <a:r>
              <a:t>Trabajar con diferentes tipos de BD: SQL y NoSQL.</a:t>
            </a:r>
          </a:p>
          <a:p>
            <a:pPr marL="228600" indent="-228600" algn="l">
              <a:buSzPct val="100000"/>
              <a:buChar char="•"/>
              <a:defRPr sz="3800"/>
            </a:pPr>
            <a:r>
              <a:t>Hacer uso de diferentes patrones: mensajería, SAGA, patrón estrategia, etc.</a:t>
            </a:r>
          </a:p>
        </p:txBody>
      </p:sp>
      <p:pic>
        <p:nvPicPr>
          <p:cNvPr id="146" name="urjc-logo-dark5.png" descr="urjc-logo-dark5.png"/>
          <p:cNvPicPr>
            <a:picLocks noChangeAspect="1"/>
          </p:cNvPicPr>
          <p:nvPr/>
        </p:nvPicPr>
        <p:blipFill>
          <a:blip r:embed="rId2">
            <a:extLst/>
          </a:blip>
          <a:srcRect l="0" t="0" r="0" b="0"/>
          <a:stretch>
            <a:fillRect/>
          </a:stretch>
        </p:blipFill>
        <p:spPr>
          <a:xfrm>
            <a:off x="21306507" y="12592749"/>
            <a:ext cx="2257779" cy="1270001"/>
          </a:xfrm>
          <a:prstGeom prst="rect">
            <a:avLst/>
          </a:prstGeom>
          <a:ln w="12700">
            <a:miter lim="400000"/>
          </a:ln>
        </p:spPr>
      </p:pic>
      <p:pic>
        <p:nvPicPr>
          <p:cNvPr id="147" name="mca-header.png" descr="mca-header.png"/>
          <p:cNvPicPr>
            <a:picLocks noChangeAspect="1"/>
          </p:cNvPicPr>
          <p:nvPr/>
        </p:nvPicPr>
        <p:blipFill>
          <a:blip r:embed="rId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APi gateway"/>
          <p:cNvSpPr txBox="1"/>
          <p:nvPr>
            <p:ph type="title"/>
          </p:nvPr>
        </p:nvSpPr>
        <p:spPr>
          <a:xfrm>
            <a:off x="8394849" y="757649"/>
            <a:ext cx="8327096" cy="1270001"/>
          </a:xfrm>
          <a:prstGeom prst="rect">
            <a:avLst/>
          </a:prstGeom>
        </p:spPr>
        <p:txBody>
          <a:bodyPr anchor="b"/>
          <a:lstStyle>
            <a:lvl1pPr algn="ctr"/>
          </a:lstStyle>
          <a:p>
            <a:pPr/>
            <a:r>
              <a:t>APi gateway</a:t>
            </a:r>
          </a:p>
        </p:txBody>
      </p:sp>
      <p:pic>
        <p:nvPicPr>
          <p:cNvPr id="418" name="58480979cef1014c0b5e4901.png" descr="58480979cef1014c0b5e4901.png"/>
          <p:cNvPicPr>
            <a:picLocks noChangeAspect="1"/>
          </p:cNvPicPr>
          <p:nvPr/>
        </p:nvPicPr>
        <p:blipFill>
          <a:blip r:embed="rId2">
            <a:extLst/>
          </a:blip>
          <a:stretch>
            <a:fillRect/>
          </a:stretch>
        </p:blipFill>
        <p:spPr>
          <a:xfrm>
            <a:off x="3972262" y="9008584"/>
            <a:ext cx="2233163" cy="3016832"/>
          </a:xfrm>
          <a:prstGeom prst="rect">
            <a:avLst/>
          </a:prstGeom>
          <a:ln w="12700">
            <a:miter lim="400000"/>
          </a:ln>
        </p:spPr>
      </p:pic>
      <p:pic>
        <p:nvPicPr>
          <p:cNvPr id="419" name="spring-boot-logo.png" descr="spring-boot-logo.png"/>
          <p:cNvPicPr>
            <a:picLocks noChangeAspect="1"/>
          </p:cNvPicPr>
          <p:nvPr/>
        </p:nvPicPr>
        <p:blipFill>
          <a:blip r:embed="rId3">
            <a:extLst/>
          </a:blip>
          <a:stretch>
            <a:fillRect/>
          </a:stretch>
        </p:blipFill>
        <p:spPr>
          <a:xfrm>
            <a:off x="6962194" y="9519916"/>
            <a:ext cx="5589524" cy="2934500"/>
          </a:xfrm>
          <a:prstGeom prst="rect">
            <a:avLst/>
          </a:prstGeom>
          <a:ln w="12700">
            <a:miter lim="400000"/>
          </a:ln>
        </p:spPr>
      </p:pic>
      <p:pic>
        <p:nvPicPr>
          <p:cNvPr id="420" name="apigw.png" descr="apigw.png"/>
          <p:cNvPicPr>
            <a:picLocks noChangeAspect="1"/>
          </p:cNvPicPr>
          <p:nvPr/>
        </p:nvPicPr>
        <p:blipFill>
          <a:blip r:embed="rId4">
            <a:extLst/>
          </a:blip>
          <a:stretch>
            <a:fillRect/>
          </a:stretch>
        </p:blipFill>
        <p:spPr>
          <a:xfrm>
            <a:off x="9117894" y="3760136"/>
            <a:ext cx="7153336" cy="4451647"/>
          </a:xfrm>
          <a:prstGeom prst="rect">
            <a:avLst/>
          </a:prstGeom>
          <a:ln w="12700">
            <a:miter lim="400000"/>
          </a:ln>
        </p:spPr>
      </p:pic>
      <p:sp>
        <p:nvSpPr>
          <p:cNvPr id="421" name="Patrón api gateway"/>
          <p:cNvSpPr txBox="1"/>
          <p:nvPr/>
        </p:nvSpPr>
        <p:spPr>
          <a:xfrm>
            <a:off x="9127690" y="2125489"/>
            <a:ext cx="6861414"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718184">
              <a:lnSpc>
                <a:spcPct val="80000"/>
              </a:lnSpc>
              <a:defRPr cap="all" i="0" spc="348" sz="4350">
                <a:solidFill>
                  <a:srgbClr val="3E3B39"/>
                </a:solidFill>
                <a:effectLst>
                  <a:outerShdw sx="100000" sy="100000" kx="0" ky="0" algn="b" rotWithShape="0" blurRad="22098" dist="22098" dir="5520000">
                    <a:srgbClr val="FFFFFF">
                      <a:alpha val="71999"/>
                    </a:srgbClr>
                  </a:outerShdw>
                </a:effectLst>
                <a:latin typeface="+mn-lt"/>
                <a:ea typeface="+mn-ea"/>
                <a:cs typeface="+mn-cs"/>
                <a:sym typeface="Avenir Next Regular"/>
              </a:defRPr>
            </a:lvl1pPr>
          </a:lstStyle>
          <a:p>
            <a:pPr/>
            <a:r>
              <a:t>Patrón api gateway</a:t>
            </a:r>
          </a:p>
        </p:txBody>
      </p:sp>
      <p:pic>
        <p:nvPicPr>
          <p:cNvPr id="422" name="spring cloud gateway.jpeg" descr="spring cloud gateway.jpeg"/>
          <p:cNvPicPr>
            <a:picLocks noChangeAspect="1"/>
          </p:cNvPicPr>
          <p:nvPr/>
        </p:nvPicPr>
        <p:blipFill>
          <a:blip r:embed="rId5">
            <a:extLst/>
          </a:blip>
          <a:stretch>
            <a:fillRect/>
          </a:stretch>
        </p:blipFill>
        <p:spPr>
          <a:xfrm>
            <a:off x="13308487" y="9743618"/>
            <a:ext cx="5921657" cy="2487097"/>
          </a:xfrm>
          <a:prstGeom prst="rect">
            <a:avLst/>
          </a:prstGeom>
          <a:ln w="12700">
            <a:miter lim="400000"/>
          </a:ln>
        </p:spPr>
      </p:pic>
      <p:pic>
        <p:nvPicPr>
          <p:cNvPr id="423" name="urjc-logo-dark5.png" descr="urjc-logo-dark5.png"/>
          <p:cNvPicPr>
            <a:picLocks noChangeAspect="1"/>
          </p:cNvPicPr>
          <p:nvPr/>
        </p:nvPicPr>
        <p:blipFill>
          <a:blip r:embed="rId6">
            <a:extLst/>
          </a:blip>
          <a:srcRect l="0" t="0" r="0" b="0"/>
          <a:stretch>
            <a:fillRect/>
          </a:stretch>
        </p:blipFill>
        <p:spPr>
          <a:xfrm>
            <a:off x="21306507" y="12592749"/>
            <a:ext cx="2257779" cy="1270001"/>
          </a:xfrm>
          <a:prstGeom prst="rect">
            <a:avLst/>
          </a:prstGeom>
          <a:ln w="12700">
            <a:miter lim="400000"/>
          </a:ln>
        </p:spPr>
      </p:pic>
      <p:pic>
        <p:nvPicPr>
          <p:cNvPr id="424" name="mca-header.png" descr="mca-header.png"/>
          <p:cNvPicPr>
            <a:picLocks noChangeAspect="1"/>
          </p:cNvPicPr>
          <p:nvPr/>
        </p:nvPicPr>
        <p:blipFill>
          <a:blip r:embed="rId7">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28" name="Galería de imágenes"/>
          <p:cNvGrpSpPr/>
          <p:nvPr/>
        </p:nvGrpSpPr>
        <p:grpSpPr>
          <a:xfrm>
            <a:off x="20145497" y="11113358"/>
            <a:ext cx="3285530" cy="2588258"/>
            <a:chOff x="0" y="0"/>
            <a:chExt cx="3285528" cy="2588256"/>
          </a:xfrm>
        </p:grpSpPr>
        <p:pic>
          <p:nvPicPr>
            <p:cNvPr id="426" name="urjc-logo-dark5.png" descr="urjc-logo-dark5.png"/>
            <p:cNvPicPr>
              <a:picLocks noChangeAspect="1"/>
            </p:cNvPicPr>
            <p:nvPr/>
          </p:nvPicPr>
          <p:blipFill>
            <a:blip r:embed="rId2">
              <a:extLst/>
            </a:blip>
            <a:srcRect l="0" t="247" r="0" b="247"/>
            <a:stretch>
              <a:fillRect/>
            </a:stretch>
          </p:blipFill>
          <p:spPr>
            <a:xfrm>
              <a:off x="0" y="0"/>
              <a:ext cx="3285529" cy="1838957"/>
            </a:xfrm>
            <a:prstGeom prst="rect">
              <a:avLst/>
            </a:prstGeom>
            <a:ln w="12700" cap="flat">
              <a:noFill/>
              <a:miter lim="400000"/>
            </a:ln>
            <a:effectLst/>
          </p:spPr>
        </p:pic>
        <p:sp>
          <p:nvSpPr>
            <p:cNvPr id="427" name="Pie de foto"/>
            <p:cNvSpPr/>
            <p:nvPr/>
          </p:nvSpPr>
          <p:spPr>
            <a:xfrm>
              <a:off x="0" y="1915156"/>
              <a:ext cx="3285529"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noAutofit/>
            </a:bodyPr>
            <a:lstStyle>
              <a:lvl1pPr>
                <a:defRPr sz="3000"/>
              </a:lvl1pPr>
            </a:lstStyle>
            <a:p>
              <a:pPr/>
              <a:r>
                <a:t>Pie de foto</a:t>
              </a:r>
            </a:p>
          </p:txBody>
        </p:sp>
      </p:grpSp>
      <p:sp>
        <p:nvSpPr>
          <p:cNvPr id="429" name="Ci workflow"/>
          <p:cNvSpPr txBox="1"/>
          <p:nvPr>
            <p:ph type="body" sz="quarter" idx="1"/>
          </p:nvPr>
        </p:nvSpPr>
        <p:spPr>
          <a:xfrm>
            <a:off x="8761293" y="2077514"/>
            <a:ext cx="6861414"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Ci workflow</a:t>
            </a:r>
          </a:p>
        </p:txBody>
      </p:sp>
      <p:sp>
        <p:nvSpPr>
          <p:cNvPr id="430" name="Flecha 11"/>
          <p:cNvSpPr/>
          <p:nvPr/>
        </p:nvSpPr>
        <p:spPr>
          <a:xfrm>
            <a:off x="11135683" y="4817526"/>
            <a:ext cx="830483"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3"/>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431" name="Flecha 11"/>
          <p:cNvSpPr/>
          <p:nvPr/>
        </p:nvSpPr>
        <p:spPr>
          <a:xfrm rot="5400000">
            <a:off x="15266389" y="6953393"/>
            <a:ext cx="830482" cy="625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4"/>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432" name="Flecha 11"/>
          <p:cNvSpPr/>
          <p:nvPr/>
        </p:nvSpPr>
        <p:spPr>
          <a:xfrm flipH="1">
            <a:off x="11037213" y="10060667"/>
            <a:ext cx="830482" cy="6252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5"/>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433" name="APi gateway"/>
          <p:cNvSpPr txBox="1"/>
          <p:nvPr>
            <p:ph type="title"/>
          </p:nvPr>
        </p:nvSpPr>
        <p:spPr>
          <a:xfrm>
            <a:off x="8394849" y="757649"/>
            <a:ext cx="8327096" cy="1270001"/>
          </a:xfrm>
          <a:prstGeom prst="rect">
            <a:avLst/>
          </a:prstGeom>
        </p:spPr>
        <p:txBody>
          <a:bodyPr anchor="b"/>
          <a:lstStyle>
            <a:lvl1pPr algn="ctr"/>
          </a:lstStyle>
          <a:p>
            <a:pPr/>
            <a:r>
              <a:t>APi gateway</a:t>
            </a:r>
          </a:p>
        </p:txBody>
      </p:sp>
      <p:pic>
        <p:nvPicPr>
          <p:cNvPr id="434" name="Captura de Pantalla 2022-06-11 a las 8.11.00.png" descr="Captura de Pantalla 2022-06-11 a las 8.11.00.png"/>
          <p:cNvPicPr>
            <a:picLocks noChangeAspect="1"/>
          </p:cNvPicPr>
          <p:nvPr/>
        </p:nvPicPr>
        <p:blipFill>
          <a:blip r:embed="rId6">
            <a:extLst/>
          </a:blip>
          <a:stretch>
            <a:fillRect/>
          </a:stretch>
        </p:blipFill>
        <p:spPr>
          <a:xfrm>
            <a:off x="1312927" y="3465139"/>
            <a:ext cx="9785951" cy="3330051"/>
          </a:xfrm>
          <a:prstGeom prst="rect">
            <a:avLst/>
          </a:prstGeom>
          <a:ln w="12700">
            <a:miter lim="400000"/>
          </a:ln>
        </p:spPr>
      </p:pic>
      <p:pic>
        <p:nvPicPr>
          <p:cNvPr id="435" name="Captura de Pantalla 2022-06-11 a las 8.11.19.png" descr="Captura de Pantalla 2022-06-11 a las 8.11.19.png"/>
          <p:cNvPicPr>
            <a:picLocks noChangeAspect="1"/>
          </p:cNvPicPr>
          <p:nvPr/>
        </p:nvPicPr>
        <p:blipFill>
          <a:blip r:embed="rId7">
            <a:extLst/>
          </a:blip>
          <a:stretch>
            <a:fillRect/>
          </a:stretch>
        </p:blipFill>
        <p:spPr>
          <a:xfrm>
            <a:off x="12002971" y="3397379"/>
            <a:ext cx="11068102" cy="3465571"/>
          </a:xfrm>
          <a:prstGeom prst="rect">
            <a:avLst/>
          </a:prstGeom>
          <a:ln w="12700">
            <a:miter lim="400000"/>
          </a:ln>
        </p:spPr>
      </p:pic>
      <p:pic>
        <p:nvPicPr>
          <p:cNvPr id="436" name="Captura de Pantalla 2022-06-11 a las 8.11.55.png" descr="Captura de Pantalla 2022-06-11 a las 8.11.55.png"/>
          <p:cNvPicPr>
            <a:picLocks noChangeAspect="1"/>
          </p:cNvPicPr>
          <p:nvPr/>
        </p:nvPicPr>
        <p:blipFill>
          <a:blip r:embed="rId8">
            <a:extLst/>
          </a:blip>
          <a:stretch>
            <a:fillRect/>
          </a:stretch>
        </p:blipFill>
        <p:spPr>
          <a:xfrm>
            <a:off x="11904501" y="7659094"/>
            <a:ext cx="7554258" cy="4849648"/>
          </a:xfrm>
          <a:prstGeom prst="rect">
            <a:avLst/>
          </a:prstGeom>
          <a:ln w="12700">
            <a:miter lim="400000"/>
          </a:ln>
        </p:spPr>
      </p:pic>
      <p:sp>
        <p:nvSpPr>
          <p:cNvPr id="437" name="Búsqueda"/>
          <p:cNvSpPr/>
          <p:nvPr/>
        </p:nvSpPr>
        <p:spPr>
          <a:xfrm>
            <a:off x="12246822" y="9979832"/>
            <a:ext cx="1162110" cy="1362054"/>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blipFill>
            <a:blip r:embed="rId9"/>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438" name="Captura de Pantalla 2022-06-11 a las 8.12.15.png" descr="Captura de Pantalla 2022-06-11 a las 8.12.15.png"/>
          <p:cNvPicPr>
            <a:picLocks noChangeAspect="1"/>
          </p:cNvPicPr>
          <p:nvPr/>
        </p:nvPicPr>
        <p:blipFill>
          <a:blip r:embed="rId10">
            <a:extLst/>
          </a:blip>
          <a:stretch>
            <a:fillRect/>
          </a:stretch>
        </p:blipFill>
        <p:spPr>
          <a:xfrm>
            <a:off x="3827527" y="9051985"/>
            <a:ext cx="7172880" cy="2642641"/>
          </a:xfrm>
          <a:prstGeom prst="rect">
            <a:avLst/>
          </a:prstGeom>
          <a:ln w="12700">
            <a:miter lim="400000"/>
          </a:ln>
        </p:spPr>
      </p:pic>
      <p:pic>
        <p:nvPicPr>
          <p:cNvPr id="439" name="mca-header.png" descr="mca-header.png"/>
          <p:cNvPicPr>
            <a:picLocks noChangeAspect="1"/>
          </p:cNvPicPr>
          <p:nvPr/>
        </p:nvPicPr>
        <p:blipFill>
          <a:blip r:embed="rId11">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Release workflow"/>
          <p:cNvSpPr txBox="1"/>
          <p:nvPr>
            <p:ph type="body" sz="quarter" idx="1"/>
          </p:nvPr>
        </p:nvSpPr>
        <p:spPr>
          <a:xfrm>
            <a:off x="8206051" y="2047858"/>
            <a:ext cx="7971898"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Release workflow</a:t>
            </a:r>
          </a:p>
        </p:txBody>
      </p:sp>
      <p:sp>
        <p:nvSpPr>
          <p:cNvPr id="442" name="Flecha 11"/>
          <p:cNvSpPr/>
          <p:nvPr/>
        </p:nvSpPr>
        <p:spPr>
          <a:xfrm rot="5400000">
            <a:off x="6435114" y="7622565"/>
            <a:ext cx="830482" cy="625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2"/>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443" name="Flecha 11"/>
          <p:cNvSpPr/>
          <p:nvPr/>
        </p:nvSpPr>
        <p:spPr>
          <a:xfrm rot="5400000">
            <a:off x="20020184" y="8149075"/>
            <a:ext cx="830483" cy="6252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3"/>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444" name="APi gateway"/>
          <p:cNvSpPr txBox="1"/>
          <p:nvPr>
            <p:ph type="title"/>
          </p:nvPr>
        </p:nvSpPr>
        <p:spPr>
          <a:xfrm>
            <a:off x="8394849" y="757649"/>
            <a:ext cx="8327096" cy="1270001"/>
          </a:xfrm>
          <a:prstGeom prst="rect">
            <a:avLst/>
          </a:prstGeom>
        </p:spPr>
        <p:txBody>
          <a:bodyPr anchor="b"/>
          <a:lstStyle>
            <a:lvl1pPr algn="ctr"/>
          </a:lstStyle>
          <a:p>
            <a:pPr/>
            <a:r>
              <a:t>APi gateway</a:t>
            </a:r>
          </a:p>
        </p:txBody>
      </p:sp>
      <p:pic>
        <p:nvPicPr>
          <p:cNvPr id="445" name="Captura de Pantalla 2022-06-11 a las 8.19.46.png" descr="Captura de Pantalla 2022-06-11 a las 8.19.46.png"/>
          <p:cNvPicPr>
            <a:picLocks noChangeAspect="1"/>
          </p:cNvPicPr>
          <p:nvPr/>
        </p:nvPicPr>
        <p:blipFill>
          <a:blip r:embed="rId4">
            <a:extLst/>
          </a:blip>
          <a:stretch>
            <a:fillRect/>
          </a:stretch>
        </p:blipFill>
        <p:spPr>
          <a:xfrm>
            <a:off x="972735" y="3539532"/>
            <a:ext cx="11755240" cy="3965852"/>
          </a:xfrm>
          <a:prstGeom prst="rect">
            <a:avLst/>
          </a:prstGeom>
          <a:ln w="12700">
            <a:miter lim="400000"/>
          </a:ln>
        </p:spPr>
      </p:pic>
      <p:pic>
        <p:nvPicPr>
          <p:cNvPr id="446" name="Captura de Pantalla 2022-06-11 a las 8.19.57.png" descr="Captura de Pantalla 2022-06-11 a las 8.19.57.png"/>
          <p:cNvPicPr>
            <a:picLocks noChangeAspect="1"/>
          </p:cNvPicPr>
          <p:nvPr/>
        </p:nvPicPr>
        <p:blipFill>
          <a:blip r:embed="rId5">
            <a:extLst/>
          </a:blip>
          <a:stretch>
            <a:fillRect/>
          </a:stretch>
        </p:blipFill>
        <p:spPr>
          <a:xfrm>
            <a:off x="974010" y="8348703"/>
            <a:ext cx="11933636" cy="3765677"/>
          </a:xfrm>
          <a:prstGeom prst="rect">
            <a:avLst/>
          </a:prstGeom>
          <a:ln w="12700">
            <a:miter lim="400000"/>
          </a:ln>
        </p:spPr>
      </p:pic>
      <p:pic>
        <p:nvPicPr>
          <p:cNvPr id="447" name="Captura de Pantalla 2022-06-11 a las 8.20.15.png" descr="Captura de Pantalla 2022-06-11 a las 8.20.15.png"/>
          <p:cNvPicPr>
            <a:picLocks noChangeAspect="1"/>
          </p:cNvPicPr>
          <p:nvPr/>
        </p:nvPicPr>
        <p:blipFill>
          <a:blip r:embed="rId6">
            <a:extLst/>
          </a:blip>
          <a:stretch>
            <a:fillRect/>
          </a:stretch>
        </p:blipFill>
        <p:spPr>
          <a:xfrm>
            <a:off x="13244220" y="4178300"/>
            <a:ext cx="3628363" cy="4663339"/>
          </a:xfrm>
          <a:prstGeom prst="rect">
            <a:avLst/>
          </a:prstGeom>
          <a:ln w="12700">
            <a:miter lim="400000"/>
          </a:ln>
        </p:spPr>
      </p:pic>
      <p:sp>
        <p:nvSpPr>
          <p:cNvPr id="448" name="Flecha 11"/>
          <p:cNvSpPr/>
          <p:nvPr/>
        </p:nvSpPr>
        <p:spPr>
          <a:xfrm>
            <a:off x="12800159" y="8300133"/>
            <a:ext cx="625278" cy="470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7"/>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449" name="Captura de Pantalla 2022-06-11 a las 8.11.55.png" descr="Captura de Pantalla 2022-06-11 a las 8.11.55.png"/>
          <p:cNvPicPr>
            <a:picLocks noChangeAspect="1"/>
          </p:cNvPicPr>
          <p:nvPr/>
        </p:nvPicPr>
        <p:blipFill>
          <a:blip r:embed="rId8">
            <a:extLst/>
          </a:blip>
          <a:stretch>
            <a:fillRect/>
          </a:stretch>
        </p:blipFill>
        <p:spPr>
          <a:xfrm>
            <a:off x="17388828" y="4052443"/>
            <a:ext cx="6093194" cy="3911680"/>
          </a:xfrm>
          <a:prstGeom prst="rect">
            <a:avLst/>
          </a:prstGeom>
          <a:ln w="12700">
            <a:miter lim="400000"/>
          </a:ln>
        </p:spPr>
      </p:pic>
      <p:sp>
        <p:nvSpPr>
          <p:cNvPr id="450" name="Flecha 11"/>
          <p:cNvSpPr/>
          <p:nvPr/>
        </p:nvSpPr>
        <p:spPr>
          <a:xfrm>
            <a:off x="16844167" y="5462790"/>
            <a:ext cx="625277" cy="4707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469" y="0"/>
                </a:moveTo>
                <a:cubicBezTo>
                  <a:pt x="13010" y="0"/>
                  <a:pt x="12551" y="232"/>
                  <a:pt x="12200" y="697"/>
                </a:cubicBezTo>
                <a:cubicBezTo>
                  <a:pt x="11500" y="1626"/>
                  <a:pt x="11500" y="3135"/>
                  <a:pt x="12200" y="4065"/>
                </a:cubicBezTo>
                <a:lnTo>
                  <a:pt x="15479" y="8419"/>
                </a:lnTo>
                <a:lnTo>
                  <a:pt x="1793" y="8419"/>
                </a:lnTo>
                <a:cubicBezTo>
                  <a:pt x="802" y="8419"/>
                  <a:pt x="0" y="9485"/>
                  <a:pt x="0" y="10800"/>
                </a:cubicBezTo>
                <a:cubicBezTo>
                  <a:pt x="0" y="12115"/>
                  <a:pt x="802" y="13181"/>
                  <a:pt x="1793" y="13181"/>
                </a:cubicBezTo>
                <a:lnTo>
                  <a:pt x="15479" y="13181"/>
                </a:lnTo>
                <a:lnTo>
                  <a:pt x="12200" y="17535"/>
                </a:lnTo>
                <a:cubicBezTo>
                  <a:pt x="11500" y="18465"/>
                  <a:pt x="11500" y="19974"/>
                  <a:pt x="12200" y="20903"/>
                </a:cubicBezTo>
                <a:cubicBezTo>
                  <a:pt x="12551" y="21368"/>
                  <a:pt x="13010" y="21600"/>
                  <a:pt x="13469" y="21600"/>
                </a:cubicBezTo>
                <a:cubicBezTo>
                  <a:pt x="13927" y="21600"/>
                  <a:pt x="14387" y="21368"/>
                  <a:pt x="14737" y="20903"/>
                </a:cubicBezTo>
                <a:lnTo>
                  <a:pt x="21074" y="12484"/>
                </a:lnTo>
                <a:cubicBezTo>
                  <a:pt x="21424" y="12019"/>
                  <a:pt x="21600" y="11409"/>
                  <a:pt x="21600" y="10800"/>
                </a:cubicBezTo>
                <a:cubicBezTo>
                  <a:pt x="21600" y="10191"/>
                  <a:pt x="21424" y="9581"/>
                  <a:pt x="21074" y="9116"/>
                </a:cubicBezTo>
                <a:lnTo>
                  <a:pt x="14737" y="697"/>
                </a:lnTo>
                <a:cubicBezTo>
                  <a:pt x="14387" y="232"/>
                  <a:pt x="13927" y="0"/>
                  <a:pt x="13469" y="0"/>
                </a:cubicBezTo>
                <a:close/>
              </a:path>
            </a:pathLst>
          </a:custGeom>
          <a:blipFill>
            <a:blip r:embed="rId9"/>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sp>
        <p:nvSpPr>
          <p:cNvPr id="451" name="Búsqueda"/>
          <p:cNvSpPr/>
          <p:nvPr/>
        </p:nvSpPr>
        <p:spPr>
          <a:xfrm>
            <a:off x="17583268" y="5210562"/>
            <a:ext cx="1162110" cy="1362054"/>
          </a:xfrm>
          <a:custGeom>
            <a:avLst/>
            <a:gdLst/>
            <a:ahLst/>
            <a:cxnLst>
              <a:cxn ang="0">
                <a:pos x="wd2" y="hd2"/>
              </a:cxn>
              <a:cxn ang="5400000">
                <a:pos x="wd2" y="hd2"/>
              </a:cxn>
              <a:cxn ang="10800000">
                <a:pos x="wd2" y="hd2"/>
              </a:cxn>
              <a:cxn ang="16200000">
                <a:pos x="wd2" y="hd2"/>
              </a:cxn>
            </a:cxnLst>
            <a:rect l="0" t="0" r="r" b="b"/>
            <a:pathLst>
              <a:path w="20400" h="21502" fill="norm" stroke="1"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blipFill>
            <a:blip r:embed="rId10"/>
          </a:blipFill>
          <a:ln w="12700">
            <a:miter lim="400000"/>
          </a:ln>
          <a:effectLst>
            <a:outerShdw sx="100000" sy="100000" kx="0" ky="0" algn="b" rotWithShape="0" blurRad="38100" dist="25400" dir="5760000">
              <a:srgbClr val="FFFFFF">
                <a:alpha val="30000"/>
              </a:srgbClr>
            </a:outerShdw>
          </a:effectLst>
        </p:spPr>
        <p:txBody>
          <a:bodyPr lIns="50800" tIns="50800" rIns="50800" bIns="50800" anchor="ctr"/>
          <a:lstStyle/>
          <a:p>
            <a:pPr>
              <a:defRPr i="0" sz="4200">
                <a:solidFill>
                  <a:srgbClr val="3E3B39"/>
                </a:solidFill>
                <a:effectLst>
                  <a:outerShdw sx="100000" sy="100000" kx="0" ky="0" algn="b" rotWithShape="0" blurRad="25400" dist="12700" dir="4920000">
                    <a:srgbClr val="FFFFFF">
                      <a:alpha val="50000"/>
                    </a:srgbClr>
                  </a:outerShdw>
                </a:effectLst>
              </a:defRPr>
            </a:pPr>
          </a:p>
        </p:txBody>
      </p:sp>
      <p:pic>
        <p:nvPicPr>
          <p:cNvPr id="452" name="Captura de Pantalla 2022-06-11 a las 8.18.55.png" descr="Captura de Pantalla 2022-06-11 a las 8.18.55.png"/>
          <p:cNvPicPr>
            <a:picLocks noChangeAspect="1"/>
          </p:cNvPicPr>
          <p:nvPr/>
        </p:nvPicPr>
        <p:blipFill>
          <a:blip r:embed="rId11">
            <a:extLst/>
          </a:blip>
          <a:stretch>
            <a:fillRect/>
          </a:stretch>
        </p:blipFill>
        <p:spPr>
          <a:xfrm>
            <a:off x="17562745" y="8959305"/>
            <a:ext cx="5745361" cy="2145511"/>
          </a:xfrm>
          <a:prstGeom prst="rect">
            <a:avLst/>
          </a:prstGeom>
          <a:ln w="12700">
            <a:miter lim="400000"/>
          </a:ln>
        </p:spPr>
      </p:pic>
      <p:pic>
        <p:nvPicPr>
          <p:cNvPr id="453" name="urjc-logo-dark5.png" descr="urjc-logo-dark5.png"/>
          <p:cNvPicPr>
            <a:picLocks noChangeAspect="1"/>
          </p:cNvPicPr>
          <p:nvPr/>
        </p:nvPicPr>
        <p:blipFill>
          <a:blip r:embed="rId12">
            <a:extLst/>
          </a:blip>
          <a:srcRect l="0" t="0" r="0" b="0"/>
          <a:stretch>
            <a:fillRect/>
          </a:stretch>
        </p:blipFill>
        <p:spPr>
          <a:xfrm>
            <a:off x="21306507" y="12592749"/>
            <a:ext cx="2257779" cy="1270001"/>
          </a:xfrm>
          <a:prstGeom prst="rect">
            <a:avLst/>
          </a:prstGeom>
          <a:ln w="12700">
            <a:miter lim="400000"/>
          </a:ln>
        </p:spPr>
      </p:pic>
      <p:pic>
        <p:nvPicPr>
          <p:cNvPr id="454" name="mca-header.png" descr="mca-header.png"/>
          <p:cNvPicPr>
            <a:picLocks noChangeAspect="1"/>
          </p:cNvPicPr>
          <p:nvPr/>
        </p:nvPicPr>
        <p:blipFill>
          <a:blip r:embed="rId1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moke tests"/>
          <p:cNvSpPr txBox="1"/>
          <p:nvPr>
            <p:ph type="body" sz="quarter" idx="1"/>
          </p:nvPr>
        </p:nvSpPr>
        <p:spPr>
          <a:xfrm>
            <a:off x="8206051" y="2047858"/>
            <a:ext cx="7971898"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Smoke tests</a:t>
            </a:r>
          </a:p>
        </p:txBody>
      </p:sp>
      <p:sp>
        <p:nvSpPr>
          <p:cNvPr id="457" name="APi gateway"/>
          <p:cNvSpPr txBox="1"/>
          <p:nvPr>
            <p:ph type="title"/>
          </p:nvPr>
        </p:nvSpPr>
        <p:spPr>
          <a:xfrm>
            <a:off x="8394849" y="757649"/>
            <a:ext cx="8327096" cy="1270001"/>
          </a:xfrm>
          <a:prstGeom prst="rect">
            <a:avLst/>
          </a:prstGeom>
        </p:spPr>
        <p:txBody>
          <a:bodyPr anchor="b"/>
          <a:lstStyle>
            <a:lvl1pPr algn="ctr"/>
          </a:lstStyle>
          <a:p>
            <a:pPr/>
            <a:r>
              <a:t>APi gateway</a:t>
            </a:r>
          </a:p>
        </p:txBody>
      </p:sp>
      <p:pic>
        <p:nvPicPr>
          <p:cNvPr id="458" name="Captura de Pantalla 2022-06-11 a las 8.05.34.png" descr="Captura de Pantalla 2022-06-11 a las 8.05.34.png"/>
          <p:cNvPicPr>
            <a:picLocks noChangeAspect="1"/>
          </p:cNvPicPr>
          <p:nvPr/>
        </p:nvPicPr>
        <p:blipFill>
          <a:blip r:embed="rId2">
            <a:extLst/>
          </a:blip>
          <a:stretch>
            <a:fillRect/>
          </a:stretch>
        </p:blipFill>
        <p:spPr>
          <a:xfrm>
            <a:off x="2933113" y="2965449"/>
            <a:ext cx="11772901" cy="9690101"/>
          </a:xfrm>
          <a:prstGeom prst="rect">
            <a:avLst/>
          </a:prstGeom>
          <a:ln w="12700">
            <a:miter lim="400000"/>
          </a:ln>
        </p:spPr>
      </p:pic>
      <p:pic>
        <p:nvPicPr>
          <p:cNvPr id="459" name="Captura de Pantalla 2022-06-11 a las 8.08.24.png" descr="Captura de Pantalla 2022-06-11 a las 8.08.24.png"/>
          <p:cNvPicPr>
            <a:picLocks noChangeAspect="1"/>
          </p:cNvPicPr>
          <p:nvPr/>
        </p:nvPicPr>
        <p:blipFill>
          <a:blip r:embed="rId3">
            <a:extLst/>
          </a:blip>
          <a:stretch>
            <a:fillRect/>
          </a:stretch>
        </p:blipFill>
        <p:spPr>
          <a:xfrm>
            <a:off x="15570786" y="2965450"/>
            <a:ext cx="5880101" cy="9690101"/>
          </a:xfrm>
          <a:prstGeom prst="rect">
            <a:avLst/>
          </a:prstGeom>
          <a:ln w="12700">
            <a:miter lim="400000"/>
          </a:ln>
        </p:spPr>
      </p:pic>
      <p:pic>
        <p:nvPicPr>
          <p:cNvPr id="460" name="urjc-logo-dark5.png" descr="urjc-logo-dark5.png"/>
          <p:cNvPicPr>
            <a:picLocks noChangeAspect="1"/>
          </p:cNvPicPr>
          <p:nvPr/>
        </p:nvPicPr>
        <p:blipFill>
          <a:blip r:embed="rId4">
            <a:extLst/>
          </a:blip>
          <a:srcRect l="0" t="0" r="0" b="0"/>
          <a:stretch>
            <a:fillRect/>
          </a:stretch>
        </p:blipFill>
        <p:spPr>
          <a:xfrm>
            <a:off x="21306507" y="12592749"/>
            <a:ext cx="2257779" cy="1270001"/>
          </a:xfrm>
          <a:prstGeom prst="rect">
            <a:avLst/>
          </a:prstGeom>
          <a:ln w="12700">
            <a:miter lim="400000"/>
          </a:ln>
        </p:spPr>
      </p:pic>
      <p:pic>
        <p:nvPicPr>
          <p:cNvPr id="461" name="mca-header.png" descr="mca-header.png"/>
          <p:cNvPicPr>
            <a:picLocks noChangeAspect="1"/>
          </p:cNvPicPr>
          <p:nvPr/>
        </p:nvPicPr>
        <p:blipFill>
          <a:blip r:embed="rId5">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Demo"/>
          <p:cNvSpPr txBox="1"/>
          <p:nvPr>
            <p:ph type="title"/>
          </p:nvPr>
        </p:nvSpPr>
        <p:spPr>
          <a:xfrm>
            <a:off x="8394849" y="757649"/>
            <a:ext cx="8327096" cy="1270001"/>
          </a:xfrm>
          <a:prstGeom prst="rect">
            <a:avLst/>
          </a:prstGeom>
        </p:spPr>
        <p:txBody>
          <a:bodyPr anchor="b"/>
          <a:lstStyle>
            <a:lvl1pPr algn="ctr"/>
          </a:lstStyle>
          <a:p>
            <a:pPr/>
            <a:r>
              <a:t>Demo</a:t>
            </a:r>
          </a:p>
        </p:txBody>
      </p:sp>
      <p:pic>
        <p:nvPicPr>
          <p:cNvPr id="464" name="giphy.gif" descr="giphy.gif"/>
          <p:cNvPicPr>
            <a:picLocks noChangeAspect="0"/>
          </p:cNvPicPr>
          <p:nvPr/>
        </p:nvPicPr>
        <p:blipFill>
          <a:blip r:embed="rId2">
            <a:extLst/>
          </a:blip>
          <a:stretch>
            <a:fillRect/>
          </a:stretch>
        </p:blipFill>
        <p:spPr>
          <a:xfrm>
            <a:off x="8328037" y="3672838"/>
            <a:ext cx="8460721" cy="7343907"/>
          </a:xfrm>
          <a:prstGeom prst="rect">
            <a:avLst/>
          </a:prstGeom>
          <a:ln w="12700">
            <a:miter lim="400000"/>
          </a:ln>
        </p:spPr>
      </p:pic>
      <p:pic>
        <p:nvPicPr>
          <p:cNvPr id="465" name="urjc-logo-dark5.png" descr="urjc-logo-dark5.png"/>
          <p:cNvPicPr>
            <a:picLocks noChangeAspect="1"/>
          </p:cNvPicPr>
          <p:nvPr/>
        </p:nvPicPr>
        <p:blipFill>
          <a:blip r:embed="rId3">
            <a:extLst/>
          </a:blip>
          <a:srcRect l="0" t="0" r="0" b="0"/>
          <a:stretch>
            <a:fillRect/>
          </a:stretch>
        </p:blipFill>
        <p:spPr>
          <a:xfrm>
            <a:off x="21306507" y="12592749"/>
            <a:ext cx="2257779" cy="1270001"/>
          </a:xfrm>
          <a:prstGeom prst="rect">
            <a:avLst/>
          </a:prstGeom>
          <a:ln w="12700">
            <a:miter lim="400000"/>
          </a:ln>
        </p:spPr>
      </p:pic>
      <p:pic>
        <p:nvPicPr>
          <p:cNvPr id="466" name="mca-header.png" descr="mca-header.png"/>
          <p:cNvPicPr>
            <a:picLocks noChangeAspect="1"/>
          </p:cNvPicPr>
          <p:nvPr/>
        </p:nvPicPr>
        <p:blipFill>
          <a:blip r:embed="rId4">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Conclusiones"/>
          <p:cNvSpPr txBox="1"/>
          <p:nvPr>
            <p:ph type="title"/>
          </p:nvPr>
        </p:nvSpPr>
        <p:spPr>
          <a:xfrm>
            <a:off x="8394849" y="757649"/>
            <a:ext cx="8327096" cy="1270001"/>
          </a:xfrm>
          <a:prstGeom prst="rect">
            <a:avLst/>
          </a:prstGeom>
        </p:spPr>
        <p:txBody>
          <a:bodyPr anchor="b"/>
          <a:lstStyle>
            <a:lvl1pPr algn="ctr"/>
          </a:lstStyle>
          <a:p>
            <a:pPr/>
            <a:r>
              <a:t>Conclusiones</a:t>
            </a:r>
          </a:p>
        </p:txBody>
      </p:sp>
      <p:sp>
        <p:nvSpPr>
          <p:cNvPr id="469" name="Importante dedicar tiempo al diseño del sistema, facilita desarrollo, evita problemas a futuro.…"/>
          <p:cNvSpPr txBox="1"/>
          <p:nvPr/>
        </p:nvSpPr>
        <p:spPr>
          <a:xfrm>
            <a:off x="1078780" y="2877340"/>
            <a:ext cx="22226440" cy="848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sz="4000"/>
            </a:pPr>
            <a:r>
              <a:t>Importante dedicar tiempo al diseño del sistema, facilita desarrollo, evita problemas a futuro.</a:t>
            </a:r>
          </a:p>
          <a:p>
            <a:pPr algn="l">
              <a:defRPr sz="4000"/>
            </a:pPr>
          </a:p>
          <a:p>
            <a:pPr marL="228600" indent="-228600" algn="l">
              <a:buSzPct val="100000"/>
              <a:buChar char="•"/>
              <a:defRPr sz="4000"/>
            </a:pPr>
            <a:r>
              <a:t>Tratar de concentrar la mayoría de la temática vista durante el curso ha hecho que haya tratado algunas de forma superficial (&lt;&lt;“La ambición es uno de los padres del fracaso”&gt;&gt;).</a:t>
            </a:r>
          </a:p>
          <a:p>
            <a:pPr algn="l">
              <a:defRPr sz="4000"/>
            </a:pPr>
          </a:p>
          <a:p>
            <a:pPr marL="228600" indent="-228600" algn="l">
              <a:buSzPct val="100000"/>
              <a:buChar char="•"/>
              <a:defRPr sz="4000"/>
            </a:pPr>
            <a:r>
              <a:t>DDD: fue fácil modelar un sistema pequeño donde las interacciones entre los dominios están claras.</a:t>
            </a:r>
          </a:p>
          <a:p>
            <a:pPr algn="l">
              <a:defRPr sz="4000"/>
            </a:pPr>
          </a:p>
          <a:p>
            <a:pPr marL="228600" indent="-228600" algn="l">
              <a:buSzPct val="100000"/>
              <a:buChar char="•"/>
              <a:defRPr sz="4000"/>
            </a:pPr>
            <a:r>
              <a:t>Arq. Hexagonal: </a:t>
            </a:r>
          </a:p>
          <a:p>
            <a:pPr lvl="4" marL="457200" indent="-228600" algn="l">
              <a:buSzPct val="100000"/>
              <a:buChar char="‣"/>
              <a:defRPr sz="4000"/>
            </a:pPr>
            <a:r>
              <a:t> Desarrollo complejo, si no se tiene experiencia se ha de tener cuidado.</a:t>
            </a:r>
          </a:p>
          <a:p>
            <a:pPr lvl="4" marL="457200" indent="-228600" algn="l">
              <a:buSzPct val="100000"/>
              <a:buChar char="‣"/>
              <a:defRPr sz="4000"/>
            </a:pPr>
            <a:r>
              <a:t> Dota de potencia, facilita migrar a otras tecnologías o cambios ajenos a la lógica (capa de aplicación, infraestructura)</a:t>
            </a:r>
          </a:p>
        </p:txBody>
      </p:sp>
      <p:pic>
        <p:nvPicPr>
          <p:cNvPr id="470" name="urjc-logo-dark5.png" descr="urjc-logo-dark5.png"/>
          <p:cNvPicPr>
            <a:picLocks noChangeAspect="1"/>
          </p:cNvPicPr>
          <p:nvPr/>
        </p:nvPicPr>
        <p:blipFill>
          <a:blip r:embed="rId2">
            <a:extLst/>
          </a:blip>
          <a:srcRect l="0" t="0" r="0" b="0"/>
          <a:stretch>
            <a:fillRect/>
          </a:stretch>
        </p:blipFill>
        <p:spPr>
          <a:xfrm>
            <a:off x="21306507" y="12592749"/>
            <a:ext cx="2257779" cy="1270001"/>
          </a:xfrm>
          <a:prstGeom prst="rect">
            <a:avLst/>
          </a:prstGeom>
          <a:ln w="12700">
            <a:miter lim="400000"/>
          </a:ln>
        </p:spPr>
      </p:pic>
      <p:pic>
        <p:nvPicPr>
          <p:cNvPr id="471" name="mca-header.png" descr="mca-header.png"/>
          <p:cNvPicPr>
            <a:picLocks noChangeAspect="1"/>
          </p:cNvPicPr>
          <p:nvPr/>
        </p:nvPicPr>
        <p:blipFill>
          <a:blip r:embed="rId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Conclusiones"/>
          <p:cNvSpPr txBox="1"/>
          <p:nvPr>
            <p:ph type="title"/>
          </p:nvPr>
        </p:nvSpPr>
        <p:spPr>
          <a:xfrm>
            <a:off x="8394849" y="757649"/>
            <a:ext cx="8327096" cy="1270001"/>
          </a:xfrm>
          <a:prstGeom prst="rect">
            <a:avLst/>
          </a:prstGeom>
        </p:spPr>
        <p:txBody>
          <a:bodyPr anchor="b"/>
          <a:lstStyle>
            <a:lvl1pPr algn="ctr"/>
          </a:lstStyle>
          <a:p>
            <a:pPr/>
            <a:r>
              <a:t>Conclusiones</a:t>
            </a:r>
          </a:p>
        </p:txBody>
      </p:sp>
      <p:sp>
        <p:nvSpPr>
          <p:cNvPr id="474" name="Fundamental iniciar los desarrollos de los micros dotándolos de mecanismos de control de formato y calidad del código, tests y flujos de CI/CD:…"/>
          <p:cNvSpPr txBox="1"/>
          <p:nvPr/>
        </p:nvSpPr>
        <p:spPr>
          <a:xfrm>
            <a:off x="948210" y="3466947"/>
            <a:ext cx="22226439" cy="7086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4" marL="228600" indent="-228600" algn="l">
              <a:buSzPct val="100000"/>
              <a:buChar char="•"/>
              <a:defRPr sz="4000"/>
            </a:pPr>
            <a:r>
              <a:t>Fundamental iniciar los desarrollos de los micros dotándolos de mecanismos de control de formato y calidad del código, tests y flujos de CI/CD:</a:t>
            </a:r>
          </a:p>
          <a:p>
            <a:pPr marL="436418" indent="-207818" algn="l">
              <a:buSzPct val="100000"/>
              <a:buChar char="‣"/>
              <a:defRPr sz="4000"/>
            </a:pPr>
            <a:r>
              <a:t> El código va a cumplir con el estándar de formato y calidad definido desde el minuto 1, evitando tener que reformatearlo a posteriori, y asegurando que cualquier persona que quiera contribuir al proyecto va a seguir manteniendo ese estándar.</a:t>
            </a:r>
          </a:p>
          <a:p>
            <a:pPr marL="436418" indent="-207818" algn="l">
              <a:buSzPct val="100000"/>
              <a:buChar char="‣"/>
              <a:defRPr sz="4000"/>
            </a:pPr>
            <a:r>
              <a:t> Los tests aseguran que en cada iteración de desarrollo sobre los micros, la funcionalidad previa sigue funcionando (regresión) y lo añadido funciona como se espera. Por tanto, verificamos que el código está siempre listo para ser puesto en producción.</a:t>
            </a:r>
          </a:p>
          <a:p>
            <a:pPr marL="436418" indent="-207818" algn="l">
              <a:buSzPct val="100000"/>
              <a:buChar char="‣"/>
              <a:defRPr sz="4000"/>
            </a:pPr>
            <a:r>
              <a:t> Desplegar los microservicios es un proceso automatizado y sencillo, que sólo preocupa durante su desarrollo y primera ejecución, luego es algo que resulta “transparente”.</a:t>
            </a:r>
          </a:p>
        </p:txBody>
      </p:sp>
      <p:pic>
        <p:nvPicPr>
          <p:cNvPr id="475" name="urjc-logo-dark5.png" descr="urjc-logo-dark5.png"/>
          <p:cNvPicPr>
            <a:picLocks noChangeAspect="1"/>
          </p:cNvPicPr>
          <p:nvPr/>
        </p:nvPicPr>
        <p:blipFill>
          <a:blip r:embed="rId2">
            <a:extLst/>
          </a:blip>
          <a:srcRect l="0" t="0" r="0" b="0"/>
          <a:stretch>
            <a:fillRect/>
          </a:stretch>
        </p:blipFill>
        <p:spPr>
          <a:xfrm>
            <a:off x="21306507" y="12592749"/>
            <a:ext cx="2257779" cy="1270001"/>
          </a:xfrm>
          <a:prstGeom prst="rect">
            <a:avLst/>
          </a:prstGeom>
          <a:ln w="12700">
            <a:miter lim="400000"/>
          </a:ln>
        </p:spPr>
      </p:pic>
      <p:pic>
        <p:nvPicPr>
          <p:cNvPr id="476" name="mca-header.png" descr="mca-header.png"/>
          <p:cNvPicPr>
            <a:picLocks noChangeAspect="1"/>
          </p:cNvPicPr>
          <p:nvPr/>
        </p:nvPicPr>
        <p:blipFill>
          <a:blip r:embed="rId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Conclusiones"/>
          <p:cNvSpPr txBox="1"/>
          <p:nvPr>
            <p:ph type="title"/>
          </p:nvPr>
        </p:nvSpPr>
        <p:spPr>
          <a:xfrm>
            <a:off x="8394849" y="757649"/>
            <a:ext cx="8327096" cy="1270001"/>
          </a:xfrm>
          <a:prstGeom prst="rect">
            <a:avLst/>
          </a:prstGeom>
        </p:spPr>
        <p:txBody>
          <a:bodyPr anchor="b"/>
          <a:lstStyle>
            <a:lvl1pPr algn="ctr"/>
          </a:lstStyle>
          <a:p>
            <a:pPr/>
            <a:r>
              <a:t>Conclusiones</a:t>
            </a:r>
          </a:p>
        </p:txBody>
      </p:sp>
      <p:sp>
        <p:nvSpPr>
          <p:cNvPr id="479" name="TBD:…"/>
          <p:cNvSpPr txBox="1"/>
          <p:nvPr/>
        </p:nvSpPr>
        <p:spPr>
          <a:xfrm>
            <a:off x="948210" y="3816197"/>
            <a:ext cx="22226439" cy="6388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sz="4000"/>
            </a:pPr>
            <a:r>
              <a:t>TBD: </a:t>
            </a:r>
          </a:p>
          <a:p>
            <a:pPr marL="457200" indent="-228600" algn="l">
              <a:buSzPct val="100000"/>
              <a:buChar char="‣"/>
              <a:defRPr sz="4000"/>
            </a:pPr>
            <a:r>
              <a:t>Me hubiese gustado probar este modelo con varias personas trabajando a la vez.</a:t>
            </a:r>
          </a:p>
          <a:p>
            <a:pPr marL="457200" indent="-228600" algn="l">
              <a:buSzPct val="100000"/>
              <a:buChar char="‣"/>
              <a:defRPr sz="4000"/>
            </a:pPr>
            <a:r>
              <a:t>Bondades: obliga a implantar las herramientas necesarias para asegurar que el código en la rama está siempre listo para desplegar en producción.</a:t>
            </a:r>
          </a:p>
          <a:p>
            <a:pPr marL="457200" indent="-228600" algn="l">
              <a:buSzPct val="100000"/>
              <a:buChar char="‣"/>
              <a:defRPr sz="4000"/>
            </a:pPr>
            <a:r>
              <a:t>“Miedo” a trabajar directamente sobre la rama main.</a:t>
            </a:r>
          </a:p>
          <a:p>
            <a:pPr algn="l">
              <a:defRPr sz="4000"/>
            </a:pPr>
          </a:p>
          <a:p>
            <a:pPr lvl="4" marL="228600" indent="-228600" algn="l">
              <a:buSzPct val="100000"/>
              <a:buChar char="•"/>
              <a:defRPr sz="4000"/>
            </a:pPr>
            <a:r>
              <a:t>TDD: </a:t>
            </a:r>
          </a:p>
          <a:p>
            <a:pPr lvl="4" marL="457200" indent="-228600" algn="l">
              <a:buSzPct val="100000"/>
              <a:buChar char="‣"/>
              <a:defRPr sz="4000"/>
            </a:pPr>
            <a:r>
              <a:t>Difícil aplicarlo en arquitectura hexagonal: ¿implementar los tests metiendo lógica en capas que no corresponden y después moverlas en la fase de refactor?</a:t>
            </a:r>
          </a:p>
        </p:txBody>
      </p:sp>
      <p:pic>
        <p:nvPicPr>
          <p:cNvPr id="480" name="urjc-logo-dark5.png" descr="urjc-logo-dark5.png"/>
          <p:cNvPicPr>
            <a:picLocks noChangeAspect="1"/>
          </p:cNvPicPr>
          <p:nvPr/>
        </p:nvPicPr>
        <p:blipFill>
          <a:blip r:embed="rId2">
            <a:extLst/>
          </a:blip>
          <a:srcRect l="0" t="0" r="0" b="0"/>
          <a:stretch>
            <a:fillRect/>
          </a:stretch>
        </p:blipFill>
        <p:spPr>
          <a:xfrm>
            <a:off x="21306507" y="12592749"/>
            <a:ext cx="2257779" cy="1270001"/>
          </a:xfrm>
          <a:prstGeom prst="rect">
            <a:avLst/>
          </a:prstGeom>
          <a:ln w="12700">
            <a:miter lim="400000"/>
          </a:ln>
        </p:spPr>
      </p:pic>
      <p:pic>
        <p:nvPicPr>
          <p:cNvPr id="481" name="mca-header.png" descr="mca-header.png"/>
          <p:cNvPicPr>
            <a:picLocks noChangeAspect="1"/>
          </p:cNvPicPr>
          <p:nvPr/>
        </p:nvPicPr>
        <p:blipFill>
          <a:blip r:embed="rId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Conclusiones"/>
          <p:cNvSpPr txBox="1"/>
          <p:nvPr>
            <p:ph type="title"/>
          </p:nvPr>
        </p:nvSpPr>
        <p:spPr>
          <a:xfrm>
            <a:off x="8394849" y="757649"/>
            <a:ext cx="8327096" cy="1270001"/>
          </a:xfrm>
          <a:prstGeom prst="rect">
            <a:avLst/>
          </a:prstGeom>
        </p:spPr>
        <p:txBody>
          <a:bodyPr anchor="b"/>
          <a:lstStyle>
            <a:lvl1pPr algn="ctr"/>
          </a:lstStyle>
          <a:p>
            <a:pPr/>
            <a:r>
              <a:t>Conclusiones</a:t>
            </a:r>
          </a:p>
        </p:txBody>
      </p:sp>
      <p:sp>
        <p:nvSpPr>
          <p:cNvPr id="484" name="Okteto (capa gratuita):…"/>
          <p:cNvSpPr txBox="1"/>
          <p:nvPr/>
        </p:nvSpPr>
        <p:spPr>
          <a:xfrm>
            <a:off x="1078780" y="2069819"/>
            <a:ext cx="22226440" cy="6388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defRPr sz="4000"/>
            </a:pPr>
            <a:r>
              <a:t>Okteto (capa gratuita): </a:t>
            </a:r>
          </a:p>
          <a:p>
            <a:pPr marL="457200" indent="-228600" algn="l">
              <a:buSzPct val="100000"/>
              <a:buChar char="‣"/>
              <a:defRPr sz="4000"/>
            </a:pPr>
            <a:r>
              <a:t>Potente para pequeños proyectos o para formación.</a:t>
            </a:r>
          </a:p>
          <a:p>
            <a:pPr marL="457200" indent="-228600" algn="l">
              <a:buSzPct val="100000"/>
              <a:buChar char="‣"/>
              <a:defRPr sz="4000"/>
            </a:pPr>
            <a:r>
              <a:t>Permite uso de varios namespaces, con 5Gb de almacenamiento y un límite de 10 pods, cada uno con 1Gb de RAM 1 CPU.</a:t>
            </a:r>
          </a:p>
          <a:p>
            <a:pPr marL="457200" indent="-228600" algn="l">
              <a:buSzPct val="100000"/>
              <a:buChar char="‣"/>
              <a:defRPr sz="4000"/>
            </a:pPr>
            <a:r>
              <a:t>Diferencias con un clúster “normal” de k8s. Uso de ingress de acceso abierto para cada pod desplegado por defecto. Si se quiere desactivar se debe hacer uso de la anotación</a:t>
            </a:r>
          </a:p>
          <a:p>
            <a:pPr marL="457200" indent="-228600" algn="l">
              <a:buSzPct val="100000"/>
              <a:buChar char="‣"/>
              <a:defRPr sz="4000"/>
            </a:pPr>
          </a:p>
          <a:p>
            <a:pPr algn="l">
              <a:defRPr sz="4000"/>
            </a:pPr>
          </a:p>
        </p:txBody>
      </p:sp>
      <p:pic>
        <p:nvPicPr>
          <p:cNvPr id="485" name="Captura de Pantalla 2022-06-11 a las 9.31.38.png" descr="Captura de Pantalla 2022-06-11 a las 9.31.38.png"/>
          <p:cNvPicPr>
            <a:picLocks noChangeAspect="1"/>
          </p:cNvPicPr>
          <p:nvPr/>
        </p:nvPicPr>
        <p:blipFill>
          <a:blip r:embed="rId2">
            <a:extLst/>
          </a:blip>
          <a:stretch>
            <a:fillRect/>
          </a:stretch>
        </p:blipFill>
        <p:spPr>
          <a:xfrm>
            <a:off x="7825265" y="6413500"/>
            <a:ext cx="8369301" cy="889001"/>
          </a:xfrm>
          <a:prstGeom prst="rect">
            <a:avLst/>
          </a:prstGeom>
          <a:ln w="12700">
            <a:miter lim="400000"/>
          </a:ln>
        </p:spPr>
      </p:pic>
      <p:sp>
        <p:nvSpPr>
          <p:cNvPr id="486" name="El cluster se hiberna tras 24h de inactividad. Además, si se excede un límite de inactividad, se elimina.…"/>
          <p:cNvSpPr txBox="1"/>
          <p:nvPr/>
        </p:nvSpPr>
        <p:spPr>
          <a:xfrm>
            <a:off x="1078780" y="7501237"/>
            <a:ext cx="22226440" cy="6388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57200" indent="-228600" algn="l">
              <a:buSzPct val="100000"/>
              <a:buChar char="‣"/>
              <a:defRPr sz="4000"/>
            </a:pPr>
            <a:r>
              <a:t>El cluster se hiberna tras 24h de inactividad. Además, si se excede un límite de inactividad, se elimina.</a:t>
            </a:r>
          </a:p>
          <a:p>
            <a:pPr marL="457200" indent="-228600" algn="l">
              <a:buSzPct val="100000"/>
              <a:buChar char="‣"/>
              <a:defRPr sz="4000"/>
            </a:pPr>
            <a:r>
              <a:t>Dado que el entorno de PRO usa la capa gratuita de Amazon, ese entorno suele estar apagado para no incurrir en gastos, por lo que el namespace de Okteto se borraba. Por ello se implementó el flujo de RELEASE manual, para desplegar los pods del namespace eliminado, sirviendo además como mecanismo de rollback en caso de querer volver a versiones anteriores de los microservicios.</a:t>
            </a:r>
          </a:p>
          <a:p>
            <a:pPr algn="l">
              <a:defRPr sz="4000"/>
            </a:pPr>
          </a:p>
        </p:txBody>
      </p:sp>
      <p:pic>
        <p:nvPicPr>
          <p:cNvPr id="487" name="urjc-logo-dark5.png" descr="urjc-logo-dark5.png"/>
          <p:cNvPicPr>
            <a:picLocks noChangeAspect="1"/>
          </p:cNvPicPr>
          <p:nvPr/>
        </p:nvPicPr>
        <p:blipFill>
          <a:blip r:embed="rId3">
            <a:extLst/>
          </a:blip>
          <a:srcRect l="0" t="0" r="0" b="0"/>
          <a:stretch>
            <a:fillRect/>
          </a:stretch>
        </p:blipFill>
        <p:spPr>
          <a:xfrm>
            <a:off x="21306507" y="12592749"/>
            <a:ext cx="2257779" cy="1270001"/>
          </a:xfrm>
          <a:prstGeom prst="rect">
            <a:avLst/>
          </a:prstGeom>
          <a:ln w="12700">
            <a:miter lim="400000"/>
          </a:ln>
        </p:spPr>
      </p:pic>
      <p:pic>
        <p:nvPicPr>
          <p:cNvPr id="488" name="mca-header.png" descr="mca-header.png"/>
          <p:cNvPicPr>
            <a:picLocks noChangeAspect="1"/>
          </p:cNvPicPr>
          <p:nvPr/>
        </p:nvPicPr>
        <p:blipFill>
          <a:blip r:embed="rId4">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Conclusiones"/>
          <p:cNvSpPr txBox="1"/>
          <p:nvPr>
            <p:ph type="title"/>
          </p:nvPr>
        </p:nvSpPr>
        <p:spPr>
          <a:xfrm>
            <a:off x="8394849" y="757649"/>
            <a:ext cx="8327096" cy="1270001"/>
          </a:xfrm>
          <a:prstGeom prst="rect">
            <a:avLst/>
          </a:prstGeom>
        </p:spPr>
        <p:txBody>
          <a:bodyPr anchor="b"/>
          <a:lstStyle>
            <a:lvl1pPr algn="ctr"/>
          </a:lstStyle>
          <a:p>
            <a:pPr/>
            <a:r>
              <a:t>Conclusiones</a:t>
            </a:r>
          </a:p>
        </p:txBody>
      </p:sp>
      <p:sp>
        <p:nvSpPr>
          <p:cNvPr id="491" name="Mensajería en microservicios users y products:…"/>
          <p:cNvSpPr txBox="1"/>
          <p:nvPr/>
        </p:nvSpPr>
        <p:spPr>
          <a:xfrm>
            <a:off x="948210" y="2768447"/>
            <a:ext cx="22226439" cy="848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07818" indent="-207818" algn="l">
              <a:buSzPct val="100000"/>
              <a:buChar char="•"/>
              <a:defRPr sz="4000"/>
            </a:pPr>
            <a:r>
              <a:t>Mensajería en microservicios users y products:</a:t>
            </a:r>
          </a:p>
          <a:p>
            <a:pPr marL="436418" indent="-207818" algn="l">
              <a:buSzPct val="100000"/>
              <a:buChar char="‣"/>
              <a:defRPr sz="4000"/>
            </a:pPr>
            <a:r>
              <a:t> El dotar al servicio de usuarios y productos del sistema de mensajería no es algo que hubiese hecho en un sistema real, ya que acopla los servicios. Era más partidario de que fuese el servicio de compras quien se encargase de hacer llamadas REST o gRPC a los servicios para validar los productos y hacer la reserva de stock, o validar y retener el saldo del usuario. </a:t>
            </a:r>
          </a:p>
          <a:p>
            <a:pPr marL="436418" indent="-207818" algn="l">
              <a:buSzPct val="100000"/>
              <a:buChar char="‣"/>
              <a:defRPr sz="4000"/>
            </a:pPr>
            <a:r>
              <a:t>Por simplificar (evitar realizar llamadas REST teniendo que pasar un token a los endpoints y tener que gestionar la caducidad de éste, o tener que implementar un servicio gRPC, o incluso por gestionar problemas en la llamada por posibles cortes de red y saber si se ha llamado varias veces para retener el saldo o el stock) se ha optado por el mecanismo de las colas.</a:t>
            </a:r>
          </a:p>
          <a:p>
            <a:pPr marL="436418" indent="-207818" algn="l">
              <a:buSzPct val="100000"/>
              <a:buChar char="‣"/>
              <a:defRPr sz="4000"/>
            </a:pPr>
            <a:r>
              <a:t> Para solucionarlo en parte, se ha dotado de una propiedad que permite activar o desactivar el consumo de mensajes, en caso de que se quisieran usar los micros en otro sistema.</a:t>
            </a:r>
          </a:p>
        </p:txBody>
      </p:sp>
      <p:pic>
        <p:nvPicPr>
          <p:cNvPr id="492" name="urjc-logo-dark5.png" descr="urjc-logo-dark5.png"/>
          <p:cNvPicPr>
            <a:picLocks noChangeAspect="1"/>
          </p:cNvPicPr>
          <p:nvPr/>
        </p:nvPicPr>
        <p:blipFill>
          <a:blip r:embed="rId2">
            <a:extLst/>
          </a:blip>
          <a:srcRect l="0" t="0" r="0" b="0"/>
          <a:stretch>
            <a:fillRect/>
          </a:stretch>
        </p:blipFill>
        <p:spPr>
          <a:xfrm>
            <a:off x="21306507" y="12592749"/>
            <a:ext cx="2257779" cy="1270001"/>
          </a:xfrm>
          <a:prstGeom prst="rect">
            <a:avLst/>
          </a:prstGeom>
          <a:ln w="12700">
            <a:miter lim="400000"/>
          </a:ln>
        </p:spPr>
      </p:pic>
      <p:pic>
        <p:nvPicPr>
          <p:cNvPr id="493" name="mca-header.png" descr="mca-header.png"/>
          <p:cNvPicPr>
            <a:picLocks noChangeAspect="1"/>
          </p:cNvPicPr>
          <p:nvPr/>
        </p:nvPicPr>
        <p:blipFill>
          <a:blip r:embed="rId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Funcionamiento"/>
          <p:cNvSpPr txBox="1"/>
          <p:nvPr>
            <p:ph type="title"/>
          </p:nvPr>
        </p:nvSpPr>
        <p:spPr>
          <a:xfrm>
            <a:off x="8394849" y="757649"/>
            <a:ext cx="8327096" cy="1270001"/>
          </a:xfrm>
          <a:prstGeom prst="rect">
            <a:avLst/>
          </a:prstGeom>
        </p:spPr>
        <p:txBody>
          <a:bodyPr anchor="b"/>
          <a:lstStyle>
            <a:lvl1pPr algn="ctr" defTabSz="759459">
              <a:defRPr spc="485" sz="6072">
                <a:effectLst>
                  <a:outerShdw sx="100000" sy="100000" kx="0" ky="0" algn="b" rotWithShape="0" blurRad="23368" dist="23368" dir="5520000">
                    <a:srgbClr val="FFFFFF">
                      <a:alpha val="72000"/>
                    </a:srgbClr>
                  </a:outerShdw>
                </a:effectLst>
              </a:defRPr>
            </a:lvl1pPr>
          </a:lstStyle>
          <a:p>
            <a:pPr/>
            <a:r>
              <a:t>Funcionamiento</a:t>
            </a:r>
          </a:p>
        </p:txBody>
      </p:sp>
      <p:sp>
        <p:nvSpPr>
          <p:cNvPr id="150" name="Los usuarios deben registrarse y autenticarse para poder realizar compras.…"/>
          <p:cNvSpPr txBox="1"/>
          <p:nvPr/>
        </p:nvSpPr>
        <p:spPr>
          <a:xfrm>
            <a:off x="2456143" y="2493760"/>
            <a:ext cx="19471715" cy="9245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838200" indent="-838200" algn="l">
              <a:buSzPct val="100000"/>
              <a:buAutoNum type="arabicPeriod" startAt="1"/>
            </a:pPr>
            <a:r>
              <a:t>Los usuarios deben registrarse y autenticarse para poder realizar compras.</a:t>
            </a:r>
          </a:p>
          <a:p>
            <a:pPr marL="838200" indent="-838200" algn="l">
              <a:buSzPct val="100000"/>
              <a:buAutoNum type="arabicPeriod" startAt="1"/>
            </a:pPr>
            <a:r>
              <a:t>Se permite también el alta y autenticación de administradores, para poder gestionar los productos en venta en la plataforma.</a:t>
            </a:r>
          </a:p>
          <a:p>
            <a:pPr marL="838200" indent="-838200" algn="l">
              <a:buSzPct val="100000"/>
              <a:buAutoNum type="arabicPeriod" startAt="1"/>
            </a:pPr>
            <a:r>
              <a:t>Un usuario sólo puede disponer de un carrito de la compra no completado de forma simultánea.</a:t>
            </a:r>
          </a:p>
          <a:p>
            <a:pPr marL="838200" indent="-838200" algn="l">
              <a:buSzPct val="100000"/>
              <a:buAutoNum type="arabicPeriod" startAt="1"/>
            </a:pPr>
            <a:r>
              <a:t>Los usuarios autenticados pueden ver el listado de productos disponibles y añadirlos al carrito de la compra.</a:t>
            </a:r>
          </a:p>
          <a:p>
            <a:pPr marL="838200" indent="-838200" algn="l">
              <a:buSzPct val="100000"/>
              <a:buAutoNum type="arabicPeriod" startAt="1"/>
            </a:pPr>
            <a:r>
              <a:t>Una vez den por finalizado el carrito, se generará un pedido, que se validará y, si todo va bien, se retira el stock, se resta el saldo al usuario y se dará por cerrado. En caso contrario se liberará el stock y no se restará el saldo al usuario (patrón SAGA).</a:t>
            </a:r>
          </a:p>
        </p:txBody>
      </p:sp>
      <p:pic>
        <p:nvPicPr>
          <p:cNvPr id="151" name="urjc-logo-dark5.png" descr="urjc-logo-dark5.png"/>
          <p:cNvPicPr>
            <a:picLocks noChangeAspect="1"/>
          </p:cNvPicPr>
          <p:nvPr/>
        </p:nvPicPr>
        <p:blipFill>
          <a:blip r:embed="rId2">
            <a:extLst/>
          </a:blip>
          <a:srcRect l="0" t="0" r="0" b="0"/>
          <a:stretch>
            <a:fillRect/>
          </a:stretch>
        </p:blipFill>
        <p:spPr>
          <a:xfrm>
            <a:off x="21306507" y="12592749"/>
            <a:ext cx="2257779" cy="1270001"/>
          </a:xfrm>
          <a:prstGeom prst="rect">
            <a:avLst/>
          </a:prstGeom>
          <a:ln w="12700">
            <a:miter lim="400000"/>
          </a:ln>
        </p:spPr>
      </p:pic>
      <p:pic>
        <p:nvPicPr>
          <p:cNvPr id="152" name="mca-header.png" descr="mca-header.png"/>
          <p:cNvPicPr>
            <a:picLocks noChangeAspect="1"/>
          </p:cNvPicPr>
          <p:nvPr/>
        </p:nvPicPr>
        <p:blipFill>
          <a:blip r:embed="rId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Trabajos futuros"/>
          <p:cNvSpPr txBox="1"/>
          <p:nvPr>
            <p:ph type="title"/>
          </p:nvPr>
        </p:nvSpPr>
        <p:spPr>
          <a:xfrm>
            <a:off x="6468937" y="757649"/>
            <a:ext cx="12745957" cy="1270001"/>
          </a:xfrm>
          <a:prstGeom prst="rect">
            <a:avLst/>
          </a:prstGeom>
        </p:spPr>
        <p:txBody>
          <a:bodyPr anchor="b"/>
          <a:lstStyle>
            <a:lvl1pPr algn="ctr"/>
          </a:lstStyle>
          <a:p>
            <a:pPr/>
            <a:r>
              <a:t>Trabajos futuros</a:t>
            </a:r>
          </a:p>
        </p:txBody>
      </p:sp>
      <p:sp>
        <p:nvSpPr>
          <p:cNvPr id="496" name="Añadir a los micros los endpoints de acceso a openapi/swagger.…"/>
          <p:cNvSpPr txBox="1"/>
          <p:nvPr/>
        </p:nvSpPr>
        <p:spPr>
          <a:xfrm>
            <a:off x="948210" y="2069947"/>
            <a:ext cx="22226439" cy="9880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07818" indent="-207818" algn="l">
              <a:buSzPct val="100000"/>
              <a:buChar char="•"/>
              <a:defRPr sz="4000"/>
            </a:pPr>
            <a:r>
              <a:t>Añadir a los micros los endpoints de acceso a openapi/swagger.</a:t>
            </a:r>
          </a:p>
          <a:p>
            <a:pPr marL="207818" indent="-207818" algn="l">
              <a:buSzPct val="100000"/>
              <a:buChar char="•"/>
              <a:defRPr sz="4000"/>
            </a:pPr>
            <a:r>
              <a:t>Añadir javadoc a los microservicios en nodejs.</a:t>
            </a:r>
          </a:p>
          <a:p>
            <a:pPr marL="207818" indent="-207818" algn="l">
              <a:buSzPct val="100000"/>
              <a:buChar char="•"/>
              <a:defRPr sz="4000"/>
            </a:pPr>
            <a:r>
              <a:t>Incrementar las versiones de node y Java a la última versión.</a:t>
            </a:r>
          </a:p>
          <a:p>
            <a:pPr marL="207818" indent="-207818" algn="l">
              <a:buSzPct val="100000"/>
              <a:buChar char="•"/>
              <a:defRPr sz="4000"/>
            </a:pPr>
            <a:r>
              <a:t>Usar certificados no autofirmados.</a:t>
            </a:r>
          </a:p>
          <a:p>
            <a:pPr marL="207818" indent="-207818" algn="l">
              <a:buSzPct val="100000"/>
              <a:buChar char="•"/>
              <a:defRPr sz="4000"/>
            </a:pPr>
            <a:r>
              <a:t>Sacar los certificados de la imagen del proyecto y el secreto e inyectarlos en el proceso de CD.</a:t>
            </a:r>
          </a:p>
          <a:p>
            <a:pPr marL="207818" indent="-207818" algn="l">
              <a:buSzPct val="100000"/>
              <a:buChar char="•"/>
              <a:defRPr sz="4000"/>
            </a:pPr>
            <a:r>
              <a:t>Comprobar que los micros se han desplegado automáticamente en el workflow (lanzar los tests de Postman automáticamente).</a:t>
            </a:r>
          </a:p>
          <a:p>
            <a:pPr marL="207818" indent="-207818" algn="l">
              <a:buSzPct val="100000"/>
              <a:buChar char="•"/>
              <a:defRPr sz="4000"/>
            </a:pPr>
            <a:r>
              <a:t>Configurar apigateway para que no confie en todos los certificados.</a:t>
            </a:r>
          </a:p>
          <a:p>
            <a:pPr marL="207818" indent="-207818" algn="l">
              <a:buSzPct val="100000"/>
              <a:buChar char="•"/>
              <a:defRPr sz="4000"/>
            </a:pPr>
            <a:r>
              <a:t>añadir np ingress/egress para limitar la visibilidad a los pods sólo desde donde corresponda.</a:t>
            </a:r>
          </a:p>
          <a:p>
            <a:pPr marL="207818" indent="-207818" algn="l">
              <a:buSzPct val="100000"/>
              <a:buChar char="•"/>
              <a:defRPr sz="4000"/>
            </a:pPr>
            <a:r>
              <a:t>Añadir paginación y ordenación al endpoint get all de products.</a:t>
            </a:r>
          </a:p>
          <a:p>
            <a:pPr marL="207818" indent="-207818" algn="l">
              <a:buSzPct val="100000"/>
              <a:buChar char="•"/>
              <a:defRPr sz="4000"/>
            </a:pPr>
            <a:r>
              <a:t>Al crear el rol de AWS para acceder a dynamodb, darle sólo permiso para nuestras tablas.</a:t>
            </a:r>
          </a:p>
          <a:p>
            <a:pPr marL="207818" indent="-207818" algn="l">
              <a:buSzPct val="100000"/>
              <a:buChar char="•"/>
              <a:defRPr sz="4000"/>
            </a:pPr>
            <a:r>
              <a:t>Añadir endpoint get all para el carrito de la compra.</a:t>
            </a:r>
          </a:p>
          <a:p>
            <a:pPr marL="207818" indent="-207818" algn="l">
              <a:buSzPct val="100000"/>
              <a:buChar char="•"/>
              <a:defRPr sz="4000"/>
            </a:pPr>
            <a:r>
              <a:t>Hacer proyecto purchases multimodulo en lugar de usar tres directorios diferentes para la arquitectura hexagonal.</a:t>
            </a:r>
          </a:p>
        </p:txBody>
      </p:sp>
      <p:pic>
        <p:nvPicPr>
          <p:cNvPr id="497" name="urjc-logo-dark5.png" descr="urjc-logo-dark5.png"/>
          <p:cNvPicPr>
            <a:picLocks noChangeAspect="1"/>
          </p:cNvPicPr>
          <p:nvPr/>
        </p:nvPicPr>
        <p:blipFill>
          <a:blip r:embed="rId2">
            <a:extLst/>
          </a:blip>
          <a:srcRect l="0" t="0" r="0" b="0"/>
          <a:stretch>
            <a:fillRect/>
          </a:stretch>
        </p:blipFill>
        <p:spPr>
          <a:xfrm>
            <a:off x="21306507" y="12592749"/>
            <a:ext cx="2257779" cy="1270001"/>
          </a:xfrm>
          <a:prstGeom prst="rect">
            <a:avLst/>
          </a:prstGeom>
          <a:ln w="12700">
            <a:miter lim="400000"/>
          </a:ln>
        </p:spPr>
      </p:pic>
      <p:pic>
        <p:nvPicPr>
          <p:cNvPr id="498" name="mca-header.png" descr="mca-header.png"/>
          <p:cNvPicPr>
            <a:picLocks noChangeAspect="1"/>
          </p:cNvPicPr>
          <p:nvPr/>
        </p:nvPicPr>
        <p:blipFill>
          <a:blip r:embed="rId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Trabajos futuros"/>
          <p:cNvSpPr txBox="1"/>
          <p:nvPr>
            <p:ph type="title"/>
          </p:nvPr>
        </p:nvSpPr>
        <p:spPr>
          <a:xfrm>
            <a:off x="6468938" y="757649"/>
            <a:ext cx="12745956" cy="1270001"/>
          </a:xfrm>
          <a:prstGeom prst="rect">
            <a:avLst/>
          </a:prstGeom>
        </p:spPr>
        <p:txBody>
          <a:bodyPr anchor="b"/>
          <a:lstStyle>
            <a:lvl1pPr algn="ctr"/>
          </a:lstStyle>
          <a:p>
            <a:pPr/>
            <a:r>
              <a:t>Trabajos futuros</a:t>
            </a:r>
          </a:p>
        </p:txBody>
      </p:sp>
      <p:sp>
        <p:nvSpPr>
          <p:cNvPr id="501" name="Mejorar la validación del token en purchases.…"/>
          <p:cNvSpPr txBox="1"/>
          <p:nvPr/>
        </p:nvSpPr>
        <p:spPr>
          <a:xfrm>
            <a:off x="948210" y="3816197"/>
            <a:ext cx="22226439" cy="6388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07818" indent="-207818" algn="l">
              <a:buSzPct val="100000"/>
              <a:buChar char="•"/>
              <a:defRPr sz="4000"/>
            </a:pPr>
            <a:r>
              <a:t>Mejorar la validación del token en purchases.</a:t>
            </a:r>
          </a:p>
          <a:p>
            <a:pPr marL="207818" indent="-207818" algn="l">
              <a:buSzPct val="100000"/>
              <a:buChar char="•"/>
              <a:defRPr sz="4000"/>
            </a:pPr>
            <a:r>
              <a:t>Usar operador de kafka en lugar de statefulsets.</a:t>
            </a:r>
          </a:p>
          <a:p>
            <a:pPr marL="207818" indent="-207818" algn="l">
              <a:buSzPct val="100000"/>
              <a:buChar char="•"/>
              <a:defRPr sz="4000"/>
            </a:pPr>
            <a:r>
              <a:t>Pruebas de carga con la herramienta Artillery. </a:t>
            </a:r>
          </a:p>
          <a:p>
            <a:pPr marL="207818" indent="-207818" algn="l">
              <a:buSzPct val="100000"/>
              <a:buChar char="•"/>
              <a:defRPr sz="4000"/>
            </a:pPr>
            <a:r>
              <a:t>Incorporar patrones de observabilidad:</a:t>
            </a:r>
          </a:p>
          <a:p>
            <a:pPr lvl="1" marL="436418" indent="-207818" algn="l">
              <a:buSzPct val="100000"/>
              <a:buChar char="‣"/>
              <a:defRPr sz="4000"/>
            </a:pPr>
            <a:r>
              <a:t>Métricas de la aplicación: Prometheus &amp; Grafana</a:t>
            </a:r>
          </a:p>
          <a:p>
            <a:pPr lvl="1" marL="436418" indent="-207818" algn="l">
              <a:buSzPct val="100000"/>
              <a:buChar char="‣"/>
              <a:defRPr sz="4000"/>
            </a:pPr>
            <a:r>
              <a:t>Agregación de logs: ELK/Grafana+Loki</a:t>
            </a:r>
          </a:p>
          <a:p>
            <a:pPr lvl="1" marL="436418" indent="-207818" algn="l">
              <a:buSzPct val="100000"/>
              <a:buChar char="‣"/>
              <a:defRPr sz="4000"/>
            </a:pPr>
            <a:r>
              <a:t>Trazas distribuidas: Zipkin</a:t>
            </a:r>
          </a:p>
          <a:p>
            <a:pPr lvl="1" marL="436418" indent="-207818" algn="l">
              <a:buSzPct val="100000"/>
              <a:buChar char="‣"/>
              <a:defRPr sz="4000"/>
            </a:pPr>
            <a:r>
              <a:t>Investigar OPEN TELEMETRY.</a:t>
            </a:r>
          </a:p>
          <a:p>
            <a:pPr marL="207818" indent="-207818" algn="l">
              <a:buSzPct val="100000"/>
              <a:buChar char="•"/>
              <a:defRPr sz="4000"/>
            </a:pPr>
            <a:r>
              <a:t>Añadir Sonar al flujo de CI/CD.</a:t>
            </a:r>
          </a:p>
        </p:txBody>
      </p:sp>
      <p:pic>
        <p:nvPicPr>
          <p:cNvPr id="502" name="urjc-logo-dark5.png" descr="urjc-logo-dark5.png"/>
          <p:cNvPicPr>
            <a:picLocks noChangeAspect="1"/>
          </p:cNvPicPr>
          <p:nvPr/>
        </p:nvPicPr>
        <p:blipFill>
          <a:blip r:embed="rId2">
            <a:extLst/>
          </a:blip>
          <a:srcRect l="0" t="0" r="0" b="0"/>
          <a:stretch>
            <a:fillRect/>
          </a:stretch>
        </p:blipFill>
        <p:spPr>
          <a:xfrm>
            <a:off x="21306507" y="12592749"/>
            <a:ext cx="2257779" cy="1270001"/>
          </a:xfrm>
          <a:prstGeom prst="rect">
            <a:avLst/>
          </a:prstGeom>
          <a:ln w="12700">
            <a:miter lim="400000"/>
          </a:ln>
        </p:spPr>
      </p:pic>
      <p:pic>
        <p:nvPicPr>
          <p:cNvPr id="503" name="mca-header.png" descr="mca-header.png"/>
          <p:cNvPicPr>
            <a:picLocks noChangeAspect="1"/>
          </p:cNvPicPr>
          <p:nvPr/>
        </p:nvPicPr>
        <p:blipFill>
          <a:blip r:embed="rId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Trabajos futuros"/>
          <p:cNvSpPr txBox="1"/>
          <p:nvPr>
            <p:ph type="title"/>
          </p:nvPr>
        </p:nvSpPr>
        <p:spPr>
          <a:xfrm>
            <a:off x="6468938" y="757649"/>
            <a:ext cx="12745956" cy="1270001"/>
          </a:xfrm>
          <a:prstGeom prst="rect">
            <a:avLst/>
          </a:prstGeom>
        </p:spPr>
        <p:txBody>
          <a:bodyPr anchor="b"/>
          <a:lstStyle>
            <a:lvl1pPr algn="ctr"/>
          </a:lstStyle>
          <a:p>
            <a:pPr/>
            <a:r>
              <a:t>Trabajos futuros</a:t>
            </a:r>
          </a:p>
        </p:txBody>
      </p:sp>
      <p:sp>
        <p:nvSpPr>
          <p:cNvPr id="506" name="Añadir la funcionalidad pensada inicialmente y recortada por falta de tiempo:…"/>
          <p:cNvSpPr txBox="1"/>
          <p:nvPr/>
        </p:nvSpPr>
        <p:spPr>
          <a:xfrm>
            <a:off x="1078780" y="2533446"/>
            <a:ext cx="22226440" cy="9182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96887" indent="-357187" algn="l" defTabSz="457200">
              <a:buSzPct val="75000"/>
              <a:buFont typeface="Times Roman"/>
              <a:buChar char="•"/>
              <a:defRPr sz="4000"/>
            </a:pPr>
            <a:r>
              <a:t>Añadir la funcionalidad pensada inicialmente y recortada por falta de tiempo:</a:t>
            </a:r>
          </a:p>
          <a:p>
            <a:pPr lvl="1" marL="954087" indent="-357187" algn="l" defTabSz="457200">
              <a:buSzPct val="75000"/>
              <a:buFont typeface="Times Roman"/>
              <a:buChar char="‣"/>
              <a:defRPr sz="4000"/>
            </a:pPr>
            <a:r>
              <a:t>Servicio notificaciones</a:t>
            </a:r>
          </a:p>
          <a:p>
            <a:pPr lvl="2" marL="1411287" indent="-357187" algn="l" defTabSz="457200">
              <a:buSzPct val="75000"/>
              <a:buFont typeface="Times Roman"/>
              <a:buChar char="▪"/>
              <a:defRPr sz="4000"/>
            </a:pPr>
            <a:r>
              <a:t>Lambda de AWS implementado con node escuchando en una cola SQS.</a:t>
            </a:r>
          </a:p>
          <a:p>
            <a:pPr lvl="2" marL="1411287" indent="-357187" algn="l" defTabSz="457200">
              <a:buSzPct val="75000"/>
              <a:buFont typeface="Times Roman"/>
              <a:buChar char="▪"/>
              <a:defRPr sz="4000"/>
            </a:pPr>
            <a:r>
              <a:t>Envío de mails vía Amazon SES.</a:t>
            </a:r>
          </a:p>
          <a:p>
            <a:pPr lvl="2" marL="1411287" indent="-357187" algn="l" defTabSz="457200">
              <a:buSzPct val="75000"/>
              <a:buFont typeface="Times Roman"/>
              <a:buChar char="▪"/>
              <a:defRPr sz="4000"/>
            </a:pPr>
            <a:r>
              <a:t>Cada micro tendrá Feature toggles para poder activar/desactivar las notificaciones.</a:t>
            </a:r>
          </a:p>
          <a:p>
            <a:pPr lvl="1" marL="954087" indent="-357187" algn="l" defTabSz="457200">
              <a:buSzPct val="75000"/>
              <a:buFont typeface="Times Roman"/>
              <a:buChar char="‣"/>
              <a:defRPr sz="4000"/>
            </a:pPr>
            <a:r>
              <a:t>Servicio usuarios:</a:t>
            </a:r>
          </a:p>
          <a:p>
            <a:pPr lvl="2" marL="1411287" indent="-357187" algn="l" defTabSz="457200">
              <a:buSzPct val="75000"/>
              <a:buFont typeface="Times Roman"/>
              <a:buChar char="▪"/>
              <a:defRPr sz="4000"/>
            </a:pPr>
            <a:r>
              <a:t>Cuando el usuario se registra, si las notificaciones están activas, se le mandará un mail indicando el registro:</a:t>
            </a:r>
          </a:p>
          <a:p>
            <a:pPr lvl="3" marL="1828800" indent="-317500" algn="l" defTabSz="457200">
              <a:buSzPct val="75000"/>
              <a:buFont typeface="Times Roman"/>
              <a:buChar char="▪"/>
              <a:defRPr sz="4000"/>
            </a:pPr>
            <a:r>
              <a:t>Envío de evento a la cola SQS de notificaciones.</a:t>
            </a:r>
          </a:p>
          <a:p>
            <a:pPr lvl="1" marL="954087" indent="-357187" algn="l" defTabSz="457200">
              <a:buSzPct val="75000"/>
              <a:buFont typeface="Times Roman"/>
              <a:buChar char="‣"/>
              <a:defRPr sz="4000"/>
            </a:pPr>
            <a:r>
              <a:t>Servicio de compra</a:t>
            </a:r>
          </a:p>
          <a:p>
            <a:pPr lvl="2" marL="1411287" indent="-357187" algn="l" defTabSz="457200">
              <a:buSzPct val="75000"/>
              <a:buFont typeface="Times Roman"/>
              <a:buChar char="▪"/>
              <a:defRPr sz="4000"/>
            </a:pPr>
            <a:r>
              <a:t>Si las notificaciones están activadas para el micro, se manda evento a SQS la cola de notificaciones.</a:t>
            </a:r>
          </a:p>
          <a:p>
            <a:pPr lvl="2" marL="1411287" indent="-357187" algn="l" defTabSz="457200">
              <a:buSzPct val="75000"/>
              <a:buFont typeface="Times Roman"/>
              <a:buChar char="▪"/>
              <a:defRPr sz="4000"/>
            </a:pPr>
            <a:r>
              <a:t>Añadir dirección de entrega al pedido.</a:t>
            </a:r>
          </a:p>
        </p:txBody>
      </p:sp>
      <p:pic>
        <p:nvPicPr>
          <p:cNvPr id="507" name="urjc-logo-dark5.png" descr="urjc-logo-dark5.png"/>
          <p:cNvPicPr>
            <a:picLocks noChangeAspect="1"/>
          </p:cNvPicPr>
          <p:nvPr/>
        </p:nvPicPr>
        <p:blipFill>
          <a:blip r:embed="rId2">
            <a:extLst/>
          </a:blip>
          <a:srcRect l="0" t="0" r="0" b="0"/>
          <a:stretch>
            <a:fillRect/>
          </a:stretch>
        </p:blipFill>
        <p:spPr>
          <a:xfrm>
            <a:off x="21306507" y="12592749"/>
            <a:ext cx="2257779" cy="1270001"/>
          </a:xfrm>
          <a:prstGeom prst="rect">
            <a:avLst/>
          </a:prstGeom>
          <a:ln w="12700">
            <a:miter lim="400000"/>
          </a:ln>
        </p:spPr>
      </p:pic>
      <p:pic>
        <p:nvPicPr>
          <p:cNvPr id="508" name="mca-header.png" descr="mca-header.png"/>
          <p:cNvPicPr>
            <a:picLocks noChangeAspect="1"/>
          </p:cNvPicPr>
          <p:nvPr/>
        </p:nvPicPr>
        <p:blipFill>
          <a:blip r:embed="rId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Trabajos futuros"/>
          <p:cNvSpPr txBox="1"/>
          <p:nvPr>
            <p:ph type="title"/>
          </p:nvPr>
        </p:nvSpPr>
        <p:spPr>
          <a:xfrm>
            <a:off x="6468938" y="757649"/>
            <a:ext cx="12745956" cy="1270001"/>
          </a:xfrm>
          <a:prstGeom prst="rect">
            <a:avLst/>
          </a:prstGeom>
        </p:spPr>
        <p:txBody>
          <a:bodyPr anchor="b"/>
          <a:lstStyle>
            <a:lvl1pPr algn="ctr"/>
          </a:lstStyle>
          <a:p>
            <a:pPr/>
            <a:r>
              <a:t>Trabajos futuros</a:t>
            </a:r>
          </a:p>
        </p:txBody>
      </p:sp>
      <p:sp>
        <p:nvSpPr>
          <p:cNvPr id="511" name="Servicio de entrega…"/>
          <p:cNvSpPr txBox="1"/>
          <p:nvPr/>
        </p:nvSpPr>
        <p:spPr>
          <a:xfrm>
            <a:off x="948210" y="2082647"/>
            <a:ext cx="22226439" cy="985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954087" indent="-357187" algn="l" defTabSz="457200">
              <a:buSzPct val="75000"/>
              <a:buFont typeface="Times Roman"/>
              <a:buChar char="‣"/>
              <a:defRPr sz="3500"/>
            </a:pPr>
            <a:r>
              <a:t>Servicio de entrega</a:t>
            </a:r>
          </a:p>
          <a:p>
            <a:pPr lvl="2" marL="1411287" indent="-357187" algn="l" defTabSz="457200">
              <a:buSzPct val="75000"/>
              <a:buFont typeface="Times Roman"/>
              <a:buChar char="▪"/>
              <a:defRPr sz="3500"/>
            </a:pPr>
            <a:r>
              <a:t>Funcionalidad:</a:t>
            </a:r>
          </a:p>
          <a:p>
            <a:pPr lvl="3" marL="1828800" indent="-317500" algn="l" defTabSz="457200">
              <a:buSzPct val="75000"/>
              <a:buFont typeface="Times Roman"/>
              <a:buChar char="▪"/>
              <a:defRPr sz="3500"/>
            </a:pPr>
            <a:r>
              <a:t>Recibe eventos desde compra.</a:t>
            </a:r>
          </a:p>
          <a:p>
            <a:pPr lvl="3" marL="1828800" indent="-317500" algn="l" defTabSz="457200">
              <a:buSzPct val="75000"/>
              <a:buFont typeface="Times Roman"/>
              <a:buChar char="▪"/>
              <a:defRPr sz="3500"/>
            </a:pPr>
            <a:r>
              <a:t>Lo almacena en BD en estado PENDING.</a:t>
            </a:r>
          </a:p>
          <a:p>
            <a:pPr lvl="3" marL="1828800" indent="-317500" algn="l" defTabSz="457200">
              <a:buSzPct val="75000"/>
              <a:buFont typeface="Times Roman"/>
              <a:buChar char="▪"/>
              <a:defRPr sz="3500"/>
            </a:pPr>
            <a:r>
              <a:t>En función de la provincia de entrega indicada en el proceso de compra simula un tiempo de preparación, al finalizar dicho tiempo, actualiza el estado a PACKED.</a:t>
            </a:r>
          </a:p>
          <a:p>
            <a:pPr lvl="3" marL="1828800" indent="-317500" algn="l" defTabSz="457200">
              <a:buSzPct val="75000"/>
              <a:buFont typeface="Times Roman"/>
              <a:buChar char="▪"/>
              <a:defRPr sz="3500"/>
            </a:pPr>
            <a:r>
              <a:t>En función de la provincia de entrega indicada en el proceso de compra simula un tiempo de envío, al finalizar dicho tiempo, actualiza el estado a SENT.</a:t>
            </a:r>
          </a:p>
          <a:p>
            <a:pPr lvl="3" marL="1828800" indent="-317500" algn="l" defTabSz="457200">
              <a:buSzPct val="75000"/>
              <a:buFont typeface="Times Roman"/>
              <a:buChar char="▪"/>
              <a:defRPr sz="3500"/>
            </a:pPr>
            <a:r>
              <a:t> Cada cambio de estado del pedido se actualizará a tiempo real mediante websockets en la web de seguimiento de pedidos del usuario. Por tanto se proporcionará un endpoint API Rest que devuelva el estado de los pedidos en curso (no enviados).</a:t>
            </a:r>
          </a:p>
          <a:p>
            <a:pPr lvl="3" marL="1828800" indent="-317500" algn="l" defTabSz="457200">
              <a:buSzPct val="75000"/>
              <a:buFont typeface="Times Roman"/>
              <a:buChar char="▪"/>
              <a:defRPr sz="3500"/>
            </a:pPr>
            <a:r>
              <a:t>Cada cambio de estado del pedido, si las notificaciones están activadas para el micro, se enviará un mensaje a la cola SQS para notificar los cambios de estado al usuario vía mail.</a:t>
            </a:r>
          </a:p>
          <a:p>
            <a:pPr lvl="2" marL="1411287" indent="-357187" algn="l" defTabSz="457200">
              <a:buSzPct val="75000"/>
              <a:buFont typeface="Times Roman"/>
              <a:buChar char="▪"/>
              <a:defRPr sz="3500"/>
            </a:pPr>
            <a:r>
              <a:t>Arq hexagonal</a:t>
            </a:r>
          </a:p>
          <a:p>
            <a:pPr lvl="2" marL="1411287" indent="-357187" algn="l" defTabSz="457200">
              <a:buSzPct val="75000"/>
              <a:buFont typeface="Times Roman"/>
              <a:buChar char="▪"/>
              <a:defRPr sz="3500"/>
            </a:pPr>
            <a:r>
              <a:t>Desarrollo en Spring Boot</a:t>
            </a:r>
          </a:p>
          <a:p>
            <a:pPr lvl="2" marL="1411287" indent="-357187" algn="l" defTabSz="457200">
              <a:buSzPct val="75000"/>
              <a:buFont typeface="Times Roman"/>
              <a:buChar char="▪"/>
              <a:defRPr sz="3500"/>
            </a:pPr>
            <a:r>
              <a:t>BD DynamoDB con reactividad.</a:t>
            </a:r>
          </a:p>
        </p:txBody>
      </p:sp>
      <p:pic>
        <p:nvPicPr>
          <p:cNvPr id="512" name="urjc-logo-dark5.png" descr="urjc-logo-dark5.png"/>
          <p:cNvPicPr>
            <a:picLocks noChangeAspect="1"/>
          </p:cNvPicPr>
          <p:nvPr/>
        </p:nvPicPr>
        <p:blipFill>
          <a:blip r:embed="rId2">
            <a:extLst/>
          </a:blip>
          <a:srcRect l="0" t="0" r="0" b="0"/>
          <a:stretch>
            <a:fillRect/>
          </a:stretch>
        </p:blipFill>
        <p:spPr>
          <a:xfrm>
            <a:off x="21306507" y="12592749"/>
            <a:ext cx="2257779" cy="1270001"/>
          </a:xfrm>
          <a:prstGeom prst="rect">
            <a:avLst/>
          </a:prstGeom>
          <a:ln w="12700">
            <a:miter lim="400000"/>
          </a:ln>
        </p:spPr>
      </p:pic>
      <p:pic>
        <p:nvPicPr>
          <p:cNvPr id="513" name="mca-header.png" descr="mca-header.png"/>
          <p:cNvPicPr>
            <a:picLocks noChangeAspect="1"/>
          </p:cNvPicPr>
          <p:nvPr/>
        </p:nvPicPr>
        <p:blipFill>
          <a:blip r:embed="rId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Trabajos futuros"/>
          <p:cNvSpPr txBox="1"/>
          <p:nvPr>
            <p:ph type="title"/>
          </p:nvPr>
        </p:nvSpPr>
        <p:spPr>
          <a:xfrm>
            <a:off x="6468938" y="757649"/>
            <a:ext cx="12745956" cy="1270001"/>
          </a:xfrm>
          <a:prstGeom prst="rect">
            <a:avLst/>
          </a:prstGeom>
        </p:spPr>
        <p:txBody>
          <a:bodyPr anchor="b"/>
          <a:lstStyle>
            <a:lvl1pPr algn="ctr"/>
          </a:lstStyle>
          <a:p>
            <a:pPr/>
            <a:r>
              <a:t>Trabajos futuros</a:t>
            </a:r>
          </a:p>
        </p:txBody>
      </p:sp>
      <p:sp>
        <p:nvSpPr>
          <p:cNvPr id="516" name="Frontal Web…"/>
          <p:cNvSpPr txBox="1"/>
          <p:nvPr/>
        </p:nvSpPr>
        <p:spPr>
          <a:xfrm>
            <a:off x="948210" y="4514697"/>
            <a:ext cx="22226439" cy="4991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1" marL="954087" indent="-357187" algn="l" defTabSz="457200">
              <a:buSzPct val="75000"/>
              <a:buFont typeface="Times Roman"/>
              <a:buChar char="‣"/>
              <a:defRPr sz="4000"/>
            </a:pPr>
            <a:r>
              <a:t>Frontal Web</a:t>
            </a:r>
          </a:p>
          <a:p>
            <a:pPr lvl="2" marL="1371600" indent="-317500" algn="l" defTabSz="457200">
              <a:buSzPct val="75000"/>
              <a:buFont typeface="Times Roman"/>
              <a:buChar char="▪"/>
              <a:defRPr sz="4000"/>
            </a:pPr>
            <a:r>
              <a:t>Usando los endpoints suministrados mediante el API Gateway anterior permite:</a:t>
            </a:r>
          </a:p>
          <a:p>
            <a:pPr lvl="3" marL="1828800" indent="-317500" algn="l" defTabSz="457200">
              <a:buSzPct val="75000"/>
              <a:buFont typeface="Times Roman"/>
              <a:buChar char="▪"/>
              <a:defRPr sz="4000"/>
            </a:pPr>
            <a:r>
              <a:t>Acceder al usuario para realizar compras</a:t>
            </a:r>
          </a:p>
          <a:p>
            <a:pPr lvl="3" marL="1828800" indent="-317500" algn="l" defTabSz="457200">
              <a:buSzPct val="75000"/>
              <a:buFont typeface="Times Roman"/>
              <a:buChar char="▪"/>
              <a:defRPr sz="4000"/>
            </a:pPr>
            <a:r>
              <a:t>Listar productos en stock.</a:t>
            </a:r>
          </a:p>
          <a:p>
            <a:pPr lvl="3" marL="1828800" indent="-317500" algn="l" defTabSz="457200">
              <a:buSzPct val="75000"/>
              <a:buFont typeface="Times Roman"/>
              <a:buChar char="▪"/>
              <a:defRPr sz="4000"/>
            </a:pPr>
            <a:r>
              <a:t>Añadir productos al carro.</a:t>
            </a:r>
          </a:p>
          <a:p>
            <a:pPr lvl="3" marL="1828800" indent="-317500" algn="l" defTabSz="457200">
              <a:buSzPct val="75000"/>
              <a:buFont typeface="Times Roman"/>
              <a:buChar char="▪"/>
              <a:defRPr sz="4000"/>
            </a:pPr>
            <a:r>
              <a:t>Comprar los productos.</a:t>
            </a:r>
          </a:p>
          <a:p>
            <a:pPr lvl="3" marL="1828800" indent="-317500" algn="l" defTabSz="457200">
              <a:buSzPct val="75000"/>
              <a:buFont typeface="Times Roman"/>
              <a:buChar char="▪"/>
              <a:defRPr sz="4000">
                <a:solidFill>
                  <a:srgbClr val="000000"/>
                </a:solidFill>
                <a:effectLst/>
              </a:defRPr>
            </a:pPr>
            <a:r>
              <a:rPr>
                <a:solidFill>
                  <a:srgbClr val="5E524C"/>
                </a:solidFill>
                <a:effectLst>
                  <a:outerShdw sx="100000" sy="100000" kx="0" ky="0" algn="b" rotWithShape="0" blurRad="25400" dist="25400" dir="5520000">
                    <a:srgbClr val="FFFFFF">
                      <a:alpha val="71999"/>
                    </a:srgbClr>
                  </a:outerShdw>
                </a:effectLst>
              </a:rPr>
              <a:t>Hacer seguimiento en tiempo real (websockets) del estado de sus pedidos</a:t>
            </a:r>
            <a:r>
              <a:t>.</a:t>
            </a:r>
          </a:p>
        </p:txBody>
      </p:sp>
      <p:pic>
        <p:nvPicPr>
          <p:cNvPr id="517" name="urjc-logo-dark5.png" descr="urjc-logo-dark5.png"/>
          <p:cNvPicPr>
            <a:picLocks noChangeAspect="1"/>
          </p:cNvPicPr>
          <p:nvPr/>
        </p:nvPicPr>
        <p:blipFill>
          <a:blip r:embed="rId2">
            <a:extLst/>
          </a:blip>
          <a:srcRect l="0" t="0" r="0" b="0"/>
          <a:stretch>
            <a:fillRect/>
          </a:stretch>
        </p:blipFill>
        <p:spPr>
          <a:xfrm>
            <a:off x="21306507" y="12592749"/>
            <a:ext cx="2257779" cy="1270001"/>
          </a:xfrm>
          <a:prstGeom prst="rect">
            <a:avLst/>
          </a:prstGeom>
          <a:ln w="12700">
            <a:miter lim="400000"/>
          </a:ln>
        </p:spPr>
      </p:pic>
      <p:pic>
        <p:nvPicPr>
          <p:cNvPr id="518" name="mca-header.png" descr="mca-header.png"/>
          <p:cNvPicPr>
            <a:picLocks noChangeAspect="1"/>
          </p:cNvPicPr>
          <p:nvPr/>
        </p:nvPicPr>
        <p:blipFill>
          <a:blip r:embed="rId3">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Preguntas"/>
          <p:cNvSpPr txBox="1"/>
          <p:nvPr>
            <p:ph type="title"/>
          </p:nvPr>
        </p:nvSpPr>
        <p:spPr>
          <a:xfrm>
            <a:off x="8394849" y="757649"/>
            <a:ext cx="8327096" cy="1270001"/>
          </a:xfrm>
          <a:prstGeom prst="rect">
            <a:avLst/>
          </a:prstGeom>
        </p:spPr>
        <p:txBody>
          <a:bodyPr anchor="b"/>
          <a:lstStyle>
            <a:lvl1pPr algn="ctr"/>
          </a:lstStyle>
          <a:p>
            <a:pPr/>
            <a:r>
              <a:t>Preguntas</a:t>
            </a:r>
          </a:p>
        </p:txBody>
      </p:sp>
      <p:pic>
        <p:nvPicPr>
          <p:cNvPr id="521" name="Imagen" descr="Imagen"/>
          <p:cNvPicPr>
            <a:picLocks noChangeAspect="1"/>
          </p:cNvPicPr>
          <p:nvPr/>
        </p:nvPicPr>
        <p:blipFill>
          <a:blip r:embed="rId2">
            <a:extLst/>
          </a:blip>
          <a:stretch>
            <a:fillRect/>
          </a:stretch>
        </p:blipFill>
        <p:spPr>
          <a:xfrm>
            <a:off x="5334000" y="2241550"/>
            <a:ext cx="13716000" cy="9232900"/>
          </a:xfrm>
          <a:prstGeom prst="rect">
            <a:avLst/>
          </a:prstGeom>
          <a:ln w="12700">
            <a:miter lim="400000"/>
          </a:ln>
        </p:spPr>
      </p:pic>
      <p:pic>
        <p:nvPicPr>
          <p:cNvPr id="522" name="urjc-logo-dark5.png" descr="urjc-logo-dark5.png"/>
          <p:cNvPicPr>
            <a:picLocks noChangeAspect="1"/>
          </p:cNvPicPr>
          <p:nvPr/>
        </p:nvPicPr>
        <p:blipFill>
          <a:blip r:embed="rId3">
            <a:extLst/>
          </a:blip>
          <a:srcRect l="0" t="0" r="0" b="0"/>
          <a:stretch>
            <a:fillRect/>
          </a:stretch>
        </p:blipFill>
        <p:spPr>
          <a:xfrm>
            <a:off x="21306507" y="12592749"/>
            <a:ext cx="2257779" cy="1270001"/>
          </a:xfrm>
          <a:prstGeom prst="rect">
            <a:avLst/>
          </a:prstGeom>
          <a:ln w="12700">
            <a:miter lim="400000"/>
          </a:ln>
        </p:spPr>
      </p:pic>
      <p:pic>
        <p:nvPicPr>
          <p:cNvPr id="523" name="mca-header.png" descr="mca-header.png"/>
          <p:cNvPicPr>
            <a:picLocks noChangeAspect="1"/>
          </p:cNvPicPr>
          <p:nvPr/>
        </p:nvPicPr>
        <p:blipFill>
          <a:blip r:embed="rId4">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Muchas gracias!"/>
          <p:cNvSpPr txBox="1"/>
          <p:nvPr>
            <p:ph type="title"/>
          </p:nvPr>
        </p:nvSpPr>
        <p:spPr>
          <a:xfrm>
            <a:off x="9176250" y="9469238"/>
            <a:ext cx="8327096" cy="1270001"/>
          </a:xfrm>
          <a:prstGeom prst="rect">
            <a:avLst/>
          </a:prstGeom>
        </p:spPr>
        <p:txBody>
          <a:bodyPr anchor="b"/>
          <a:lstStyle>
            <a:lvl1pPr algn="ctr" defTabSz="726440">
              <a:defRPr spc="464" sz="5808">
                <a:effectLst>
                  <a:outerShdw sx="100000" sy="100000" kx="0" ky="0" algn="b" rotWithShape="0" blurRad="22352" dist="22352" dir="5520000">
                    <a:srgbClr val="FFFFFF">
                      <a:alpha val="72000"/>
                    </a:srgbClr>
                  </a:outerShdw>
                </a:effectLst>
              </a:defRPr>
            </a:lvl1pPr>
          </a:lstStyle>
          <a:p>
            <a:pPr/>
            <a:r>
              <a:t>¡Muchas gracias!</a:t>
            </a:r>
          </a:p>
        </p:txBody>
      </p:sp>
      <p:pic>
        <p:nvPicPr>
          <p:cNvPr id="526" name="thank you.jpeg" descr="thank you.jpeg"/>
          <p:cNvPicPr>
            <a:picLocks noChangeAspect="1"/>
          </p:cNvPicPr>
          <p:nvPr/>
        </p:nvPicPr>
        <p:blipFill>
          <a:blip r:embed="rId2">
            <a:extLst/>
          </a:blip>
          <a:stretch>
            <a:fillRect/>
          </a:stretch>
        </p:blipFill>
        <p:spPr>
          <a:xfrm>
            <a:off x="10468990" y="3396458"/>
            <a:ext cx="5741616" cy="5615149"/>
          </a:xfrm>
          <a:prstGeom prst="rect">
            <a:avLst/>
          </a:prstGeom>
          <a:ln w="12700">
            <a:miter lim="400000"/>
          </a:ln>
        </p:spPr>
      </p:pic>
      <p:pic>
        <p:nvPicPr>
          <p:cNvPr id="527" name="urjc-logo-dark5.png" descr="urjc-logo-dark5.png"/>
          <p:cNvPicPr>
            <a:picLocks noChangeAspect="1"/>
          </p:cNvPicPr>
          <p:nvPr/>
        </p:nvPicPr>
        <p:blipFill>
          <a:blip r:embed="rId3">
            <a:extLst/>
          </a:blip>
          <a:srcRect l="0" t="0" r="0" b="0"/>
          <a:stretch>
            <a:fillRect/>
          </a:stretch>
        </p:blipFill>
        <p:spPr>
          <a:xfrm>
            <a:off x="21306507" y="12592749"/>
            <a:ext cx="2257779" cy="1270001"/>
          </a:xfrm>
          <a:prstGeom prst="rect">
            <a:avLst/>
          </a:prstGeom>
          <a:ln w="12700">
            <a:miter lim="400000"/>
          </a:ln>
        </p:spPr>
      </p:pic>
      <p:pic>
        <p:nvPicPr>
          <p:cNvPr id="528" name="mca-header.png" descr="mca-header.png"/>
          <p:cNvPicPr>
            <a:picLocks noChangeAspect="1"/>
          </p:cNvPicPr>
          <p:nvPr/>
        </p:nvPicPr>
        <p:blipFill>
          <a:blip r:embed="rId4">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Entornos"/>
          <p:cNvSpPr txBox="1"/>
          <p:nvPr>
            <p:ph type="title"/>
          </p:nvPr>
        </p:nvSpPr>
        <p:spPr>
          <a:xfrm>
            <a:off x="8394849" y="757649"/>
            <a:ext cx="8327096" cy="1270001"/>
          </a:xfrm>
          <a:prstGeom prst="rect">
            <a:avLst/>
          </a:prstGeom>
        </p:spPr>
        <p:txBody>
          <a:bodyPr anchor="b"/>
          <a:lstStyle>
            <a:lvl1pPr algn="ctr"/>
          </a:lstStyle>
          <a:p>
            <a:pPr/>
            <a:r>
              <a:t>Entornos</a:t>
            </a:r>
          </a:p>
        </p:txBody>
      </p:sp>
      <p:sp>
        <p:nvSpPr>
          <p:cNvPr id="155" name="PREPRODUCCIÓN"/>
          <p:cNvSpPr txBox="1"/>
          <p:nvPr>
            <p:ph type="body" sz="quarter" idx="1"/>
          </p:nvPr>
        </p:nvSpPr>
        <p:spPr>
          <a:xfrm>
            <a:off x="14635203" y="2118724"/>
            <a:ext cx="6213791" cy="1270001"/>
          </a:xfrm>
          <a:prstGeom prst="rect">
            <a:avLst/>
          </a:prstGeom>
        </p:spPr>
        <p:txBody>
          <a:bodyPr anchor="t"/>
          <a:lstStyle>
            <a:lvl1pPr marL="0" indent="0">
              <a:lnSpc>
                <a:spcPct val="80000"/>
              </a:lnSpc>
              <a:spcBef>
                <a:spcPts val="0"/>
              </a:spcBef>
              <a:buSzTx/>
              <a:buNone/>
              <a:defRPr cap="all" spc="400">
                <a:solidFill>
                  <a:srgbClr val="3E3B39"/>
                </a:solidFill>
                <a:latin typeface="+mn-lt"/>
                <a:ea typeface="+mn-ea"/>
                <a:cs typeface="+mn-cs"/>
                <a:sym typeface="Avenir Next Regular"/>
              </a:defRPr>
            </a:lvl1pPr>
          </a:lstStyle>
          <a:p>
            <a:pPr/>
            <a:r>
              <a:t>PREPRODUCCIÓN</a:t>
            </a:r>
          </a:p>
        </p:txBody>
      </p:sp>
      <p:sp>
        <p:nvSpPr>
          <p:cNvPr id="156" name="Es el entorno de pruebas integradas donde se valida que se dispone de la funcionalidad correcta.…"/>
          <p:cNvSpPr txBox="1"/>
          <p:nvPr/>
        </p:nvSpPr>
        <p:spPr>
          <a:xfrm>
            <a:off x="13195548" y="3479800"/>
            <a:ext cx="9093100" cy="8661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pPr>
            <a:r>
              <a:t>Es el entorno de pruebas integradas donde se valida que se dispone de la funcionalidad correcta. </a:t>
            </a:r>
          </a:p>
          <a:p>
            <a:pPr marL="228600" indent="-228600" algn="l">
              <a:buSzPct val="100000"/>
              <a:buChar char="•"/>
            </a:pPr>
            <a:r>
              <a:t>Cada vez que se realiza un push en la rama única </a:t>
            </a:r>
            <a:r>
              <a:rPr b="1">
                <a:latin typeface="+mn-lt"/>
                <a:ea typeface="+mn-ea"/>
                <a:cs typeface="+mn-cs"/>
                <a:sym typeface="Avenir Next Regular"/>
              </a:rPr>
              <a:t>main</a:t>
            </a:r>
            <a:r>
              <a:t> de los repositorios de despliega en este entorno. </a:t>
            </a:r>
          </a:p>
          <a:p>
            <a:pPr marL="228600" indent="-228600" algn="l">
              <a:buSzPct val="100000"/>
              <a:buChar char="•"/>
            </a:pPr>
            <a:r>
              <a:t>En este entorno se hace uso de contenedores con volúmenes para las BBDD.</a:t>
            </a:r>
            <a:endParaRPr sz="1200"/>
          </a:p>
        </p:txBody>
      </p:sp>
      <p:pic>
        <p:nvPicPr>
          <p:cNvPr id="157" name="diagram-1.drawio.png" descr="diagram-1.drawio.png"/>
          <p:cNvPicPr>
            <a:picLocks noChangeAspect="1"/>
          </p:cNvPicPr>
          <p:nvPr/>
        </p:nvPicPr>
        <p:blipFill>
          <a:blip r:embed="rId2">
            <a:extLst/>
          </a:blip>
          <a:stretch>
            <a:fillRect/>
          </a:stretch>
        </p:blipFill>
        <p:spPr>
          <a:xfrm>
            <a:off x="1020755" y="2118724"/>
            <a:ext cx="10109571" cy="9946276"/>
          </a:xfrm>
          <a:prstGeom prst="rect">
            <a:avLst/>
          </a:prstGeom>
          <a:ln w="12700">
            <a:miter lim="400000"/>
          </a:ln>
        </p:spPr>
      </p:pic>
      <p:pic>
        <p:nvPicPr>
          <p:cNvPr id="158" name="urjc-logo-dark5.png" descr="urjc-logo-dark5.png"/>
          <p:cNvPicPr>
            <a:picLocks noChangeAspect="1"/>
          </p:cNvPicPr>
          <p:nvPr/>
        </p:nvPicPr>
        <p:blipFill>
          <a:blip r:embed="rId3">
            <a:extLst/>
          </a:blip>
          <a:srcRect l="0" t="0" r="0" b="0"/>
          <a:stretch>
            <a:fillRect/>
          </a:stretch>
        </p:blipFill>
        <p:spPr>
          <a:xfrm>
            <a:off x="21306507" y="12592749"/>
            <a:ext cx="2257779" cy="1270001"/>
          </a:xfrm>
          <a:prstGeom prst="rect">
            <a:avLst/>
          </a:prstGeom>
          <a:ln w="12700">
            <a:miter lim="400000"/>
          </a:ln>
        </p:spPr>
      </p:pic>
      <p:pic>
        <p:nvPicPr>
          <p:cNvPr id="159" name="mca-header.png" descr="mca-header.png"/>
          <p:cNvPicPr>
            <a:picLocks noChangeAspect="1"/>
          </p:cNvPicPr>
          <p:nvPr/>
        </p:nvPicPr>
        <p:blipFill>
          <a:blip r:embed="rId4">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Entornos"/>
          <p:cNvSpPr txBox="1"/>
          <p:nvPr>
            <p:ph type="title"/>
          </p:nvPr>
        </p:nvSpPr>
        <p:spPr>
          <a:xfrm>
            <a:off x="8394849" y="757649"/>
            <a:ext cx="8327096" cy="1270001"/>
          </a:xfrm>
          <a:prstGeom prst="rect">
            <a:avLst/>
          </a:prstGeom>
        </p:spPr>
        <p:txBody>
          <a:bodyPr anchor="b"/>
          <a:lstStyle>
            <a:lvl1pPr algn="ctr"/>
          </a:lstStyle>
          <a:p>
            <a:pPr/>
            <a:r>
              <a:t>Entornos</a:t>
            </a:r>
          </a:p>
        </p:txBody>
      </p:sp>
      <p:sp>
        <p:nvSpPr>
          <p:cNvPr id="162" name="PRODUCCIÓN"/>
          <p:cNvSpPr txBox="1"/>
          <p:nvPr>
            <p:ph type="body" sz="quarter" idx="1"/>
          </p:nvPr>
        </p:nvSpPr>
        <p:spPr>
          <a:xfrm>
            <a:off x="2704343" y="2922046"/>
            <a:ext cx="6213791" cy="1270001"/>
          </a:xfrm>
          <a:prstGeom prst="rect">
            <a:avLst/>
          </a:prstGeom>
        </p:spPr>
        <p:txBody>
          <a:bodyPr anchor="t"/>
          <a:lstStyle>
            <a:lvl1pPr marL="0" indent="0">
              <a:lnSpc>
                <a:spcPct val="80000"/>
              </a:lnSpc>
              <a:spcBef>
                <a:spcPts val="0"/>
              </a:spcBef>
              <a:buSzTx/>
              <a:buNone/>
              <a:defRPr cap="all" spc="400">
                <a:solidFill>
                  <a:srgbClr val="3E3B39"/>
                </a:solidFill>
                <a:latin typeface="+mn-lt"/>
                <a:ea typeface="+mn-ea"/>
                <a:cs typeface="+mn-cs"/>
                <a:sym typeface="Avenir Next Regular"/>
              </a:defRPr>
            </a:lvl1pPr>
          </a:lstStyle>
          <a:p>
            <a:pPr/>
            <a:r>
              <a:t>PRODUCCIÓN</a:t>
            </a:r>
          </a:p>
        </p:txBody>
      </p:sp>
      <p:sp>
        <p:nvSpPr>
          <p:cNvPr id="163" name="Entorno productivo del sistema.…"/>
          <p:cNvSpPr txBox="1"/>
          <p:nvPr/>
        </p:nvSpPr>
        <p:spPr>
          <a:xfrm>
            <a:off x="1264689" y="4400950"/>
            <a:ext cx="9093099" cy="561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228600" indent="-228600" algn="l">
              <a:buSzPct val="100000"/>
              <a:buChar char="•"/>
            </a:pPr>
            <a:r>
              <a:t>Entorno productivo del sistema.</a:t>
            </a:r>
          </a:p>
          <a:p>
            <a:pPr marL="228600" indent="-228600" algn="l">
              <a:buSzPct val="100000"/>
              <a:buChar char="•"/>
            </a:pPr>
            <a:r>
              <a:t>Una vez validada la funcionalidad en PRE, se etiqueta la release, desencadenando el despliegue automático en PRO. </a:t>
            </a:r>
          </a:p>
          <a:p>
            <a:pPr marL="228600" indent="-228600" algn="l">
              <a:buSzPct val="100000"/>
              <a:buChar char="•"/>
            </a:pPr>
            <a:r>
              <a:t>En este entorno las BBDD son recursos proporcionados por AWS</a:t>
            </a:r>
            <a:endParaRPr sz="1200"/>
          </a:p>
        </p:txBody>
      </p:sp>
      <p:pic>
        <p:nvPicPr>
          <p:cNvPr id="164" name="diagram-2.drawio.png" descr="diagram-2.drawio.png"/>
          <p:cNvPicPr>
            <a:picLocks noChangeAspect="1"/>
          </p:cNvPicPr>
          <p:nvPr/>
        </p:nvPicPr>
        <p:blipFill>
          <a:blip r:embed="rId2">
            <a:extLst/>
          </a:blip>
          <a:stretch>
            <a:fillRect/>
          </a:stretch>
        </p:blipFill>
        <p:spPr>
          <a:xfrm>
            <a:off x="15954017" y="1821155"/>
            <a:ext cx="7358109" cy="10772991"/>
          </a:xfrm>
          <a:prstGeom prst="rect">
            <a:avLst/>
          </a:prstGeom>
          <a:ln w="12700">
            <a:miter lim="400000"/>
          </a:ln>
        </p:spPr>
      </p:pic>
      <p:pic>
        <p:nvPicPr>
          <p:cNvPr id="165" name="urjc-logo-dark5.png" descr="urjc-logo-dark5.png"/>
          <p:cNvPicPr>
            <a:picLocks noChangeAspect="1"/>
          </p:cNvPicPr>
          <p:nvPr/>
        </p:nvPicPr>
        <p:blipFill>
          <a:blip r:embed="rId3">
            <a:extLst/>
          </a:blip>
          <a:srcRect l="0" t="0" r="0" b="0"/>
          <a:stretch>
            <a:fillRect/>
          </a:stretch>
        </p:blipFill>
        <p:spPr>
          <a:xfrm>
            <a:off x="21306507" y="12592749"/>
            <a:ext cx="2257779" cy="1270001"/>
          </a:xfrm>
          <a:prstGeom prst="rect">
            <a:avLst/>
          </a:prstGeom>
          <a:ln w="12700">
            <a:miter lim="400000"/>
          </a:ln>
        </p:spPr>
      </p:pic>
      <p:pic>
        <p:nvPicPr>
          <p:cNvPr id="166" name="mca-header.png" descr="mca-header.png"/>
          <p:cNvPicPr>
            <a:picLocks noChangeAspect="1"/>
          </p:cNvPicPr>
          <p:nvPr/>
        </p:nvPicPr>
        <p:blipFill>
          <a:blip r:embed="rId4">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CI/CD"/>
          <p:cNvSpPr txBox="1"/>
          <p:nvPr>
            <p:ph type="title"/>
          </p:nvPr>
        </p:nvSpPr>
        <p:spPr>
          <a:xfrm>
            <a:off x="8394849" y="757649"/>
            <a:ext cx="8327096" cy="1270001"/>
          </a:xfrm>
          <a:prstGeom prst="rect">
            <a:avLst/>
          </a:prstGeom>
        </p:spPr>
        <p:txBody>
          <a:bodyPr anchor="b"/>
          <a:lstStyle>
            <a:lvl1pPr algn="ctr"/>
          </a:lstStyle>
          <a:p>
            <a:pPr/>
            <a:r>
              <a:t>CI/CD</a:t>
            </a:r>
          </a:p>
        </p:txBody>
      </p:sp>
      <p:pic>
        <p:nvPicPr>
          <p:cNvPr id="169" name="diagram-3.drawio.png" descr="diagram-3.drawio.png"/>
          <p:cNvPicPr>
            <a:picLocks noChangeAspect="1"/>
          </p:cNvPicPr>
          <p:nvPr/>
        </p:nvPicPr>
        <p:blipFill>
          <a:blip r:embed="rId2">
            <a:extLst/>
          </a:blip>
          <a:stretch>
            <a:fillRect/>
          </a:stretch>
        </p:blipFill>
        <p:spPr>
          <a:xfrm>
            <a:off x="1180115" y="1829182"/>
            <a:ext cx="7215496" cy="10811218"/>
          </a:xfrm>
          <a:prstGeom prst="rect">
            <a:avLst/>
          </a:prstGeom>
          <a:ln w="12700">
            <a:miter lim="400000"/>
          </a:ln>
        </p:spPr>
      </p:pic>
      <p:sp>
        <p:nvSpPr>
          <p:cNvPr id="170" name="Cada vez que se realiza un commit en local se lanza un githook que valida el formato del código y lanza los tests unitarios. En caso de fallar no permite realizar el commit."/>
          <p:cNvSpPr txBox="1"/>
          <p:nvPr/>
        </p:nvSpPr>
        <p:spPr>
          <a:xfrm>
            <a:off x="8846946" y="2669848"/>
            <a:ext cx="6577899"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l">
              <a:buSzPct val="100000"/>
              <a:buAutoNum type="arabicPeriod" startAt="1"/>
              <a:defRPr sz="3000"/>
            </a:lvl1pPr>
          </a:lstStyle>
          <a:p>
            <a:pPr/>
            <a:r>
              <a:t>Cada vez que se realiza un commit en local se lanza un githook que valida el formato del código y lanza los tests unitarios. En caso de fallar no permite realizar el commit.</a:t>
            </a:r>
          </a:p>
        </p:txBody>
      </p:sp>
      <p:sp>
        <p:nvSpPr>
          <p:cNvPr id="171" name="Al realizar el push se lanza otro githook que lanzan los tests integrados. De igual forma si los tests no pasan, no se permite subir el código al repositorio."/>
          <p:cNvSpPr txBox="1"/>
          <p:nvPr/>
        </p:nvSpPr>
        <p:spPr>
          <a:xfrm>
            <a:off x="16246966" y="2669848"/>
            <a:ext cx="6577900" cy="2705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l">
              <a:buSzPct val="100000"/>
              <a:buAutoNum type="arabicPeriod" startAt="2"/>
              <a:defRPr sz="3000"/>
            </a:lvl1pPr>
          </a:lstStyle>
          <a:p>
            <a:pPr/>
            <a:r>
              <a:t>Al realizar el push se lanza otro githook que lanzan los tests integrados. De igual forma si los tests no pasan, no se permite subir el código al repositorio.</a:t>
            </a:r>
          </a:p>
        </p:txBody>
      </p:sp>
      <p:sp>
        <p:nvSpPr>
          <p:cNvPr id="172" name="Si se realizó de forma correcta el push en la rama main, se dispara el workflow de github actions que vuelve a validar el formato del código, lanza todos los tests, genera la imagen docker con la etiqueta ‘trunk’ y despliega la imágen en el clúster de k8"/>
          <p:cNvSpPr txBox="1"/>
          <p:nvPr/>
        </p:nvSpPr>
        <p:spPr>
          <a:xfrm>
            <a:off x="8846946" y="6118747"/>
            <a:ext cx="6577899"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l">
              <a:buSzPct val="100000"/>
              <a:buAutoNum type="arabicPeriod" startAt="3"/>
              <a:defRPr sz="3000"/>
            </a:lvl1pPr>
          </a:lstStyle>
          <a:p>
            <a:pPr/>
            <a:r>
              <a:t>Si se realizó de forma correcta el push en la rama main, se dispara el workflow de github actions que vuelve a validar el formato del código, lanza todos los tests, genera la imagen docker con la etiqueta ‘trunk’ y despliega la imágen en el clúster de k8s (Okteto) usando el namespace de PRE.</a:t>
            </a:r>
          </a:p>
        </p:txBody>
      </p:sp>
      <p:sp>
        <p:nvSpPr>
          <p:cNvPr id="173" name="En caso de considerar que se cumple la funcionalidad deseada, se añade el tag y se hace push de él para generar la release y nuevamente se dispara el workflow. Dicho workflow comprueba que el tag sea correcto, publica los artefactos, genera la imagen con"/>
          <p:cNvSpPr txBox="1"/>
          <p:nvPr/>
        </p:nvSpPr>
        <p:spPr>
          <a:xfrm>
            <a:off x="15876180" y="6118747"/>
            <a:ext cx="7215496" cy="5308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228600" indent="-228600" algn="l">
              <a:buSzPct val="100000"/>
              <a:buAutoNum type="arabicPeriod" startAt="4"/>
              <a:defRPr sz="3000"/>
            </a:lvl1pPr>
          </a:lstStyle>
          <a:p>
            <a:pPr/>
            <a:r>
              <a:t>En caso de considerar que se cumple la funcionalidad deseada, se añade el tag y se hace push de él para generar la release y nuevamente se dispara el workflow. Dicho workflow comprueba que el tag sea correcto, publica los artefactos, genera la imagen con la etiqueta de la release y latest, y despliega la imagen en el clúster de okteto en el namespace de PRO</a:t>
            </a:r>
          </a:p>
        </p:txBody>
      </p:sp>
      <p:pic>
        <p:nvPicPr>
          <p:cNvPr id="174" name="urjc-logo-dark5.png" descr="urjc-logo-dark5.png"/>
          <p:cNvPicPr>
            <a:picLocks noChangeAspect="1"/>
          </p:cNvPicPr>
          <p:nvPr/>
        </p:nvPicPr>
        <p:blipFill>
          <a:blip r:embed="rId3">
            <a:extLst/>
          </a:blip>
          <a:srcRect l="0" t="0" r="0" b="0"/>
          <a:stretch>
            <a:fillRect/>
          </a:stretch>
        </p:blipFill>
        <p:spPr>
          <a:xfrm>
            <a:off x="21306507" y="12592749"/>
            <a:ext cx="2257779" cy="1270001"/>
          </a:xfrm>
          <a:prstGeom prst="rect">
            <a:avLst/>
          </a:prstGeom>
          <a:ln w="12700">
            <a:miter lim="400000"/>
          </a:ln>
        </p:spPr>
      </p:pic>
      <p:pic>
        <p:nvPicPr>
          <p:cNvPr id="175" name="mca-header.png" descr="mca-header.png"/>
          <p:cNvPicPr>
            <a:picLocks noChangeAspect="1"/>
          </p:cNvPicPr>
          <p:nvPr/>
        </p:nvPicPr>
        <p:blipFill>
          <a:blip r:embed="rId4">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Desarrollo"/>
          <p:cNvSpPr txBox="1"/>
          <p:nvPr>
            <p:ph type="title"/>
          </p:nvPr>
        </p:nvSpPr>
        <p:spPr>
          <a:xfrm>
            <a:off x="8394849" y="757649"/>
            <a:ext cx="8327096" cy="1270001"/>
          </a:xfrm>
          <a:prstGeom prst="rect">
            <a:avLst/>
          </a:prstGeom>
        </p:spPr>
        <p:txBody>
          <a:bodyPr anchor="b"/>
          <a:lstStyle>
            <a:lvl1pPr algn="ctr"/>
          </a:lstStyle>
          <a:p>
            <a:pPr/>
            <a:r>
              <a:t>Desarrollo</a:t>
            </a:r>
          </a:p>
        </p:txBody>
      </p:sp>
      <p:sp>
        <p:nvSpPr>
          <p:cNvPr id="178" name="DDD"/>
          <p:cNvSpPr txBox="1"/>
          <p:nvPr>
            <p:ph type="body" sz="quarter" idx="1"/>
          </p:nvPr>
        </p:nvSpPr>
        <p:spPr>
          <a:xfrm>
            <a:off x="11325775" y="2135046"/>
            <a:ext cx="1732450" cy="1270001"/>
          </a:xfrm>
          <a:prstGeom prst="rect">
            <a:avLst/>
          </a:prstGeom>
        </p:spPr>
        <p:txBody>
          <a:bodyPr anchor="t"/>
          <a:lstStyle>
            <a:lvl1pPr marL="0" indent="0">
              <a:lnSpc>
                <a:spcPct val="80000"/>
              </a:lnSpc>
              <a:spcBef>
                <a:spcPts val="0"/>
              </a:spcBef>
              <a:buSzTx/>
              <a:buNone/>
              <a:defRPr cap="all" spc="400">
                <a:solidFill>
                  <a:srgbClr val="3E3B39"/>
                </a:solidFill>
                <a:latin typeface="+mn-lt"/>
                <a:ea typeface="+mn-ea"/>
                <a:cs typeface="+mn-cs"/>
                <a:sym typeface="Avenir Next Regular"/>
              </a:defRPr>
            </a:lvl1pPr>
          </a:lstStyle>
          <a:p>
            <a:pPr/>
            <a:r>
              <a:t>DDD</a:t>
            </a:r>
          </a:p>
        </p:txBody>
      </p:sp>
      <p:pic>
        <p:nvPicPr>
          <p:cNvPr id="179" name="DDDBuildingBlocks.png" descr="DDDBuildingBlocks.png"/>
          <p:cNvPicPr>
            <a:picLocks noChangeAspect="1"/>
          </p:cNvPicPr>
          <p:nvPr/>
        </p:nvPicPr>
        <p:blipFill>
          <a:blip r:embed="rId2">
            <a:extLst/>
          </a:blip>
          <a:stretch>
            <a:fillRect/>
          </a:stretch>
        </p:blipFill>
        <p:spPr>
          <a:xfrm>
            <a:off x="7413845" y="3782343"/>
            <a:ext cx="15909200" cy="6151314"/>
          </a:xfrm>
          <a:prstGeom prst="rect">
            <a:avLst/>
          </a:prstGeom>
          <a:ln w="12700">
            <a:miter lim="400000"/>
          </a:ln>
        </p:spPr>
      </p:pic>
      <p:pic>
        <p:nvPicPr>
          <p:cNvPr id="180" name="ddd.-destiled.png" descr="ddd.-destiled.png"/>
          <p:cNvPicPr>
            <a:picLocks noChangeAspect="1"/>
          </p:cNvPicPr>
          <p:nvPr/>
        </p:nvPicPr>
        <p:blipFill>
          <a:blip r:embed="rId3">
            <a:extLst/>
          </a:blip>
          <a:stretch>
            <a:fillRect/>
          </a:stretch>
        </p:blipFill>
        <p:spPr>
          <a:xfrm>
            <a:off x="725277" y="3682999"/>
            <a:ext cx="6350001" cy="6350001"/>
          </a:xfrm>
          <a:prstGeom prst="rect">
            <a:avLst/>
          </a:prstGeom>
          <a:ln w="12700">
            <a:miter lim="400000"/>
          </a:ln>
        </p:spPr>
      </p:pic>
      <p:pic>
        <p:nvPicPr>
          <p:cNvPr id="181" name="urjc-logo-dark5.png" descr="urjc-logo-dark5.png"/>
          <p:cNvPicPr>
            <a:picLocks noChangeAspect="1"/>
          </p:cNvPicPr>
          <p:nvPr/>
        </p:nvPicPr>
        <p:blipFill>
          <a:blip r:embed="rId4">
            <a:extLst/>
          </a:blip>
          <a:srcRect l="0" t="0" r="0" b="0"/>
          <a:stretch>
            <a:fillRect/>
          </a:stretch>
        </p:blipFill>
        <p:spPr>
          <a:xfrm>
            <a:off x="21306507" y="12592749"/>
            <a:ext cx="2257779" cy="1270001"/>
          </a:xfrm>
          <a:prstGeom prst="rect">
            <a:avLst/>
          </a:prstGeom>
          <a:ln w="12700">
            <a:miter lim="400000"/>
          </a:ln>
        </p:spPr>
      </p:pic>
      <p:pic>
        <p:nvPicPr>
          <p:cNvPr id="182" name="mca-header.png" descr="mca-header.png"/>
          <p:cNvPicPr>
            <a:picLocks noChangeAspect="1"/>
          </p:cNvPicPr>
          <p:nvPr/>
        </p:nvPicPr>
        <p:blipFill>
          <a:blip r:embed="rId5">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Desarrollo"/>
          <p:cNvSpPr txBox="1"/>
          <p:nvPr>
            <p:ph type="title"/>
          </p:nvPr>
        </p:nvSpPr>
        <p:spPr>
          <a:xfrm>
            <a:off x="8394849" y="757649"/>
            <a:ext cx="8327096" cy="1270001"/>
          </a:xfrm>
          <a:prstGeom prst="rect">
            <a:avLst/>
          </a:prstGeom>
        </p:spPr>
        <p:txBody>
          <a:bodyPr anchor="b"/>
          <a:lstStyle>
            <a:lvl1pPr algn="ctr"/>
          </a:lstStyle>
          <a:p>
            <a:pPr/>
            <a:r>
              <a:t>Desarrollo</a:t>
            </a:r>
          </a:p>
        </p:txBody>
      </p:sp>
      <p:pic>
        <p:nvPicPr>
          <p:cNvPr id="185" name="API-first-1200.png" descr="API-first-1200.png"/>
          <p:cNvPicPr>
            <a:picLocks noChangeAspect="1"/>
          </p:cNvPicPr>
          <p:nvPr/>
        </p:nvPicPr>
        <p:blipFill>
          <a:blip r:embed="rId2">
            <a:extLst/>
          </a:blip>
          <a:stretch>
            <a:fillRect/>
          </a:stretch>
        </p:blipFill>
        <p:spPr>
          <a:xfrm>
            <a:off x="2270136" y="3686079"/>
            <a:ext cx="5542038" cy="2900333"/>
          </a:xfrm>
          <a:prstGeom prst="rect">
            <a:avLst/>
          </a:prstGeom>
          <a:ln w="12700">
            <a:miter lim="400000"/>
          </a:ln>
        </p:spPr>
      </p:pic>
      <p:pic>
        <p:nvPicPr>
          <p:cNvPr id="186" name="pngwing.com.png" descr="pngwing.com.png"/>
          <p:cNvPicPr>
            <a:picLocks noChangeAspect="1"/>
          </p:cNvPicPr>
          <p:nvPr/>
        </p:nvPicPr>
        <p:blipFill>
          <a:blip r:embed="rId3">
            <a:extLst/>
          </a:blip>
          <a:stretch>
            <a:fillRect/>
          </a:stretch>
        </p:blipFill>
        <p:spPr>
          <a:xfrm>
            <a:off x="7761857" y="3830181"/>
            <a:ext cx="2607300" cy="2612128"/>
          </a:xfrm>
          <a:prstGeom prst="rect">
            <a:avLst/>
          </a:prstGeom>
          <a:ln w="12700">
            <a:miter lim="400000"/>
          </a:ln>
        </p:spPr>
      </p:pic>
      <p:pic>
        <p:nvPicPr>
          <p:cNvPr id="187" name="Captura de Pantalla 2022-06-10 a las 17.08.58.png" descr="Captura de Pantalla 2022-06-10 a las 17.08.58.png"/>
          <p:cNvPicPr>
            <a:picLocks noChangeAspect="1"/>
          </p:cNvPicPr>
          <p:nvPr/>
        </p:nvPicPr>
        <p:blipFill>
          <a:blip r:embed="rId4">
            <a:extLst/>
          </a:blip>
          <a:stretch>
            <a:fillRect/>
          </a:stretch>
        </p:blipFill>
        <p:spPr>
          <a:xfrm>
            <a:off x="3403368" y="6993514"/>
            <a:ext cx="7312494" cy="5424654"/>
          </a:xfrm>
          <a:prstGeom prst="rect">
            <a:avLst/>
          </a:prstGeom>
          <a:ln w="12700">
            <a:miter lim="400000"/>
          </a:ln>
        </p:spPr>
      </p:pic>
      <p:sp>
        <p:nvSpPr>
          <p:cNvPr id="188" name="API first/open api"/>
          <p:cNvSpPr txBox="1"/>
          <p:nvPr/>
        </p:nvSpPr>
        <p:spPr>
          <a:xfrm>
            <a:off x="2687438" y="2520753"/>
            <a:ext cx="8744355" cy="1270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nSpc>
                <a:spcPct val="80000"/>
              </a:lnSpc>
              <a:defRPr cap="all" i="0" spc="400" sz="5000">
                <a:solidFill>
                  <a:srgbClr val="3E3B39"/>
                </a:solidFill>
                <a:latin typeface="+mn-lt"/>
                <a:ea typeface="+mn-ea"/>
                <a:cs typeface="+mn-cs"/>
                <a:sym typeface="Avenir Next Regular"/>
              </a:defRPr>
            </a:lvl1pPr>
          </a:lstStyle>
          <a:p>
            <a:pPr/>
            <a:r>
              <a:t>API first/open api</a:t>
            </a:r>
          </a:p>
        </p:txBody>
      </p:sp>
      <p:sp>
        <p:nvSpPr>
          <p:cNvPr id="189" name="Https/jwt"/>
          <p:cNvSpPr txBox="1"/>
          <p:nvPr>
            <p:ph type="body" sz="quarter" idx="1"/>
          </p:nvPr>
        </p:nvSpPr>
        <p:spPr>
          <a:xfrm>
            <a:off x="17468149" y="2520753"/>
            <a:ext cx="4276148" cy="1270001"/>
          </a:xfrm>
          <a:prstGeom prst="rect">
            <a:avLst/>
          </a:prstGeom>
        </p:spPr>
        <p:txBody>
          <a:bodyPr anchor="t"/>
          <a:lstStyle>
            <a:lvl1pPr marL="0" indent="0" algn="ctr">
              <a:lnSpc>
                <a:spcPct val="80000"/>
              </a:lnSpc>
              <a:spcBef>
                <a:spcPts val="0"/>
              </a:spcBef>
              <a:buSzTx/>
              <a:buNone/>
              <a:defRPr cap="all" spc="400">
                <a:solidFill>
                  <a:srgbClr val="3E3B39"/>
                </a:solidFill>
                <a:latin typeface="+mn-lt"/>
                <a:ea typeface="+mn-ea"/>
                <a:cs typeface="+mn-cs"/>
                <a:sym typeface="Avenir Next Regular"/>
              </a:defRPr>
            </a:lvl1pPr>
          </a:lstStyle>
          <a:p>
            <a:pPr/>
            <a:r>
              <a:t>Https/jwt</a:t>
            </a:r>
          </a:p>
        </p:txBody>
      </p:sp>
      <p:pic>
        <p:nvPicPr>
          <p:cNvPr id="190" name="jwt.png" descr="jwt.png"/>
          <p:cNvPicPr>
            <a:picLocks noChangeAspect="1"/>
          </p:cNvPicPr>
          <p:nvPr/>
        </p:nvPicPr>
        <p:blipFill>
          <a:blip r:embed="rId5">
            <a:extLst/>
          </a:blip>
          <a:stretch>
            <a:fillRect/>
          </a:stretch>
        </p:blipFill>
        <p:spPr>
          <a:xfrm>
            <a:off x="14887563" y="4972246"/>
            <a:ext cx="7226301" cy="8128001"/>
          </a:xfrm>
          <a:prstGeom prst="rect">
            <a:avLst/>
          </a:prstGeom>
          <a:ln w="12700">
            <a:miter lim="400000"/>
          </a:ln>
        </p:spPr>
      </p:pic>
      <p:pic>
        <p:nvPicPr>
          <p:cNvPr id="191" name="protocolo-HTTPS-1.png" descr="protocolo-HTTPS-1.png"/>
          <p:cNvPicPr>
            <a:picLocks noChangeAspect="1"/>
          </p:cNvPicPr>
          <p:nvPr/>
        </p:nvPicPr>
        <p:blipFill>
          <a:blip r:embed="rId6">
            <a:extLst/>
          </a:blip>
          <a:stretch>
            <a:fillRect/>
          </a:stretch>
        </p:blipFill>
        <p:spPr>
          <a:xfrm>
            <a:off x="14994375" y="2581173"/>
            <a:ext cx="7012676" cy="2512004"/>
          </a:xfrm>
          <a:prstGeom prst="rect">
            <a:avLst/>
          </a:prstGeom>
          <a:ln w="12700">
            <a:miter lim="400000"/>
          </a:ln>
        </p:spPr>
      </p:pic>
      <p:pic>
        <p:nvPicPr>
          <p:cNvPr id="192" name="urjc-logo-dark5.png" descr="urjc-logo-dark5.png"/>
          <p:cNvPicPr>
            <a:picLocks noChangeAspect="1"/>
          </p:cNvPicPr>
          <p:nvPr/>
        </p:nvPicPr>
        <p:blipFill>
          <a:blip r:embed="rId7">
            <a:extLst/>
          </a:blip>
          <a:srcRect l="0" t="0" r="0" b="0"/>
          <a:stretch>
            <a:fillRect/>
          </a:stretch>
        </p:blipFill>
        <p:spPr>
          <a:xfrm>
            <a:off x="21306507" y="12592749"/>
            <a:ext cx="2257779" cy="1270001"/>
          </a:xfrm>
          <a:prstGeom prst="rect">
            <a:avLst/>
          </a:prstGeom>
          <a:ln w="12700">
            <a:miter lim="400000"/>
          </a:ln>
        </p:spPr>
      </p:pic>
      <p:pic>
        <p:nvPicPr>
          <p:cNvPr id="193" name="mca-header.png" descr="mca-header.png"/>
          <p:cNvPicPr>
            <a:picLocks noChangeAspect="1"/>
          </p:cNvPicPr>
          <p:nvPr/>
        </p:nvPicPr>
        <p:blipFill>
          <a:blip r:embed="rId8">
            <a:extLst/>
          </a:blip>
          <a:stretch>
            <a:fillRect/>
          </a:stretch>
        </p:blipFill>
        <p:spPr>
          <a:xfrm>
            <a:off x="1205932" y="842115"/>
            <a:ext cx="5285133" cy="1101070"/>
          </a:xfrm>
          <a:prstGeom prst="rect">
            <a:avLst/>
          </a:prstGeom>
          <a:ln w="12700">
            <a:miter lim="400000"/>
          </a:ln>
        </p:spPr>
      </p:pic>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2.png"/></Relationships>

</file>

<file path=ppt/theme/_rels/theme2.xml.rels><?xml version="1.0" encoding="UTF-8"?>
<Relationships xmlns="http://schemas.openxmlformats.org/package/2006/relationships"><Relationship Id="rId1" Type="http://schemas.openxmlformats.org/officeDocument/2006/relationships/image" Target="../media/image4.png"/></Relationships>

</file>

<file path=ppt/theme/theme1.xml><?xml version="1.0" encoding="utf-8"?>
<a:theme xmlns:a="http://schemas.openxmlformats.org/drawingml/2006/main" xmlns:r="http://schemas.openxmlformats.org/officeDocument/2006/relationships" name="New_Template5">
  <a:themeElements>
    <a:clrScheme name="New_Template5">
      <a:dk1>
        <a:srgbClr val="5E524C"/>
      </a:dk1>
      <a:lt1>
        <a:srgbClr val="12455E"/>
      </a:lt1>
      <a:dk2>
        <a:srgbClr val="615E5A"/>
      </a:dk2>
      <a:lt2>
        <a:srgbClr val="C8C1B8"/>
      </a:lt2>
      <a:accent1>
        <a:srgbClr val="899DBD"/>
      </a:accent1>
      <a:accent2>
        <a:srgbClr val="74A198"/>
      </a:accent2>
      <a:accent3>
        <a:srgbClr val="8A9759"/>
      </a:accent3>
      <a:accent4>
        <a:srgbClr val="CBA466"/>
      </a:accent4>
      <a:accent5>
        <a:srgbClr val="BB7B3F"/>
      </a:accent5>
      <a:accent6>
        <a:srgbClr val="BA6C5B"/>
      </a:accent6>
      <a:hlink>
        <a:srgbClr val="0000FF"/>
      </a:hlink>
      <a:folHlink>
        <a:srgbClr val="FF00FF"/>
      </a:folHlink>
    </a:clrScheme>
    <a:fontScheme name="New_Template5">
      <a:majorFont>
        <a:latin typeface="Avenir Next Regular"/>
        <a:ea typeface="Avenir Next Regular"/>
        <a:cs typeface="Avenir Next Regular"/>
      </a:majorFont>
      <a:minorFont>
        <a:latin typeface="Avenir Next Regular"/>
        <a:ea typeface="Avenir Next Regular"/>
        <a:cs typeface="Avenir Next Regular"/>
      </a:minorFont>
    </a:fontScheme>
    <a:fmtScheme name="New_Template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760000">
            <a:srgbClr val="FFFFFF">
              <a:alpha val="3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E3B39"/>
            </a:solidFill>
            <a:effectLst>
              <a:outerShdw sx="100000" sy="100000" kx="0" ky="0" algn="b" rotWithShape="0" blurRad="25400" dist="12700" dir="4920000">
                <a:srgbClr val="FFFFFF">
                  <a:alpha val="50000"/>
                </a:srgbClr>
              </a:outerShdw>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575451">
              <a:alpha val="90000"/>
            </a:srgbClr>
          </a:solidFill>
          <a:prstDash val="solid"/>
          <a:miter lim="400000"/>
        </a:ln>
        <a:effectLst>
          <a:outerShdw sx="100000" sy="100000" kx="0" ky="0" algn="b" rotWithShape="0" blurRad="25400" dist="25400" dir="5520000">
            <a:srgbClr val="FFFFFF">
              <a:alpha val="72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5">
  <a:themeElements>
    <a:clrScheme name="New_Template5">
      <a:dk1>
        <a:srgbClr val="000000"/>
      </a:dk1>
      <a:lt1>
        <a:srgbClr val="FFFFFF"/>
      </a:lt1>
      <a:dk2>
        <a:srgbClr val="615E5A"/>
      </a:dk2>
      <a:lt2>
        <a:srgbClr val="C8C1B8"/>
      </a:lt2>
      <a:accent1>
        <a:srgbClr val="899DBD"/>
      </a:accent1>
      <a:accent2>
        <a:srgbClr val="74A198"/>
      </a:accent2>
      <a:accent3>
        <a:srgbClr val="8A9759"/>
      </a:accent3>
      <a:accent4>
        <a:srgbClr val="CBA466"/>
      </a:accent4>
      <a:accent5>
        <a:srgbClr val="BB7B3F"/>
      </a:accent5>
      <a:accent6>
        <a:srgbClr val="BA6C5B"/>
      </a:accent6>
      <a:hlink>
        <a:srgbClr val="0000FF"/>
      </a:hlink>
      <a:folHlink>
        <a:srgbClr val="FF00FF"/>
      </a:folHlink>
    </a:clrScheme>
    <a:fontScheme name="New_Template5">
      <a:majorFont>
        <a:latin typeface="Avenir Next Regular"/>
        <a:ea typeface="Avenir Next Regular"/>
        <a:cs typeface="Avenir Next Regular"/>
      </a:majorFont>
      <a:minorFont>
        <a:latin typeface="Avenir Next Regular"/>
        <a:ea typeface="Avenir Next Regular"/>
        <a:cs typeface="Avenir Next Regular"/>
      </a:minorFont>
    </a:fontScheme>
    <a:fmtScheme name="New_Template5">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
          <a:effectLst>
            <a:outerShdw sx="100000" sy="100000" kx="0" ky="0" algn="b" rotWithShape="0" blurRad="38100" dist="25400" dir="5760000">
              <a:srgbClr val="FFFFFF">
                <a:alpha val="3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760000">
            <a:srgbClr val="FFFFFF">
              <a:alpha val="3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4200" u="none" kumimoji="0" normalizeH="0">
            <a:ln>
              <a:noFill/>
            </a:ln>
            <a:solidFill>
              <a:srgbClr val="3E3B39"/>
            </a:solidFill>
            <a:effectLst>
              <a:outerShdw sx="100000" sy="100000" kx="0" ky="0" algn="b" rotWithShape="0" blurRad="25400" dist="12700" dir="4920000">
                <a:srgbClr val="FFFFFF">
                  <a:alpha val="50000"/>
                </a:srgbClr>
              </a:outerShdw>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575451">
              <a:alpha val="90000"/>
            </a:srgbClr>
          </a:solidFill>
          <a:prstDash val="solid"/>
          <a:miter lim="400000"/>
        </a:ln>
        <a:effectLst>
          <a:outerShdw sx="100000" sy="100000" kx="0" ky="0" algn="b" rotWithShape="0" blurRad="25400" dist="25400" dir="5520000">
            <a:srgbClr val="FFFFFF">
              <a:alpha val="72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1" spc="0" strike="noStrike" sz="4400" u="none" kumimoji="0" normalizeH="0">
            <a:ln>
              <a:noFill/>
            </a:ln>
            <a:solidFill>
              <a:srgbClr val="5E524C"/>
            </a:solidFill>
            <a:effectLst>
              <a:outerShdw sx="100000" sy="100000" kx="0" ky="0" algn="b" rotWithShape="0" blurRad="25400" dist="25400" dir="5520000">
                <a:srgbClr val="FFFFFF">
                  <a:alpha val="71999"/>
                </a:srgbClr>
              </a:outerShdw>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